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3716000" cx="24384000"/>
  <p:notesSz cx="6858000" cy="9144000"/>
  <p:embeddedFontLst>
    <p:embeddedFont>
      <p:font typeface="Helvetica Neue"/>
      <p:regular r:id="rId24"/>
      <p:bold r:id="rId25"/>
      <p:italic r:id="rId26"/>
      <p:boldItalic r:id="rId27"/>
    </p:embeddedFont>
    <p:embeddedFont>
      <p:font typeface="Libre Franklin ExtraLight"/>
      <p:regular r:id="rId28"/>
      <p:bold r:id="rId29"/>
      <p:italic r:id="rId30"/>
      <p:boldItalic r:id="rId31"/>
    </p:embeddedFont>
    <p:embeddedFont>
      <p:font typeface="Roboto"/>
      <p:regular r:id="rId32"/>
      <p:bold r:id="rId33"/>
      <p:italic r:id="rId34"/>
      <p:boldItalic r:id="rId35"/>
    </p:embeddedFont>
    <p:embeddedFont>
      <p:font typeface="Libre Franklin"/>
      <p:regular r:id="rId36"/>
      <p:bold r:id="rId37"/>
      <p:italic r:id="rId38"/>
      <p:boldItalic r:id="rId39"/>
    </p:embeddedFont>
    <p:embeddedFont>
      <p:font typeface="Arimo"/>
      <p:regular r:id="rId40"/>
      <p:bold r:id="rId41"/>
      <p:italic r:id="rId42"/>
      <p:boldItalic r:id="rId43"/>
    </p:embeddedFont>
    <p:embeddedFont>
      <p:font typeface="Lato"/>
      <p:regular r:id="rId44"/>
      <p:bold r:id="rId45"/>
      <p:italic r:id="rId46"/>
      <p:boldItalic r:id="rId47"/>
    </p:embeddedFont>
    <p:embeddedFont>
      <p:font typeface="Lato Light"/>
      <p:regular r:id="rId48"/>
      <p:bold r:id="rId49"/>
      <p:italic r:id="rId50"/>
      <p:boldItalic r:id="rId51"/>
    </p:embeddedFont>
    <p:embeddedFont>
      <p:font typeface="Black Han Sans"/>
      <p:regular r:id="rId52"/>
    </p:embeddedFont>
    <p:embeddedFont>
      <p:font typeface="Helvetica Neue Light"/>
      <p:regular r:id="rId53"/>
      <p:bold r:id="rId54"/>
      <p:italic r:id="rId55"/>
      <p:boldItalic r:id="rId56"/>
    </p:embeddedFont>
    <p:embeddedFont>
      <p:font typeface="Gill Sans"/>
      <p:regular r:id="rId57"/>
      <p:bold r:id="rId58"/>
    </p:embeddedFont>
    <p:embeddedFont>
      <p:font typeface="Open Sans Light"/>
      <p:regular r:id="rId59"/>
      <p:bold r:id="rId60"/>
      <p:italic r:id="rId61"/>
      <p:boldItalic r:id="rId62"/>
    </p:embeddedFont>
    <p:embeddedFont>
      <p:font typeface="Open Sa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7" roundtripDataSignature="AMtx7mgBntvVnfbtDVUqBSotA3tf+ObT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E0A821-CC28-4744-AC15-75A71486B463}">
  <a:tblStyle styleId="{00E0A821-CC28-4744-AC15-75A71486B46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Arimo-regular.fntdata"/><Relationship Id="rId42" Type="http://schemas.openxmlformats.org/officeDocument/2006/relationships/font" Target="fonts/Arimo-italic.fntdata"/><Relationship Id="rId41" Type="http://schemas.openxmlformats.org/officeDocument/2006/relationships/font" Target="fonts/Arimo-bold.fntdata"/><Relationship Id="rId44" Type="http://schemas.openxmlformats.org/officeDocument/2006/relationships/font" Target="fonts/Lato-regular.fntdata"/><Relationship Id="rId43" Type="http://schemas.openxmlformats.org/officeDocument/2006/relationships/font" Target="fonts/Arimo-boldItalic.fntdata"/><Relationship Id="rId46" Type="http://schemas.openxmlformats.org/officeDocument/2006/relationships/font" Target="fonts/Lato-italic.fntdata"/><Relationship Id="rId45"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LatoLight-regular.fntdata"/><Relationship Id="rId47" Type="http://schemas.openxmlformats.org/officeDocument/2006/relationships/font" Target="fonts/Lato-boldItalic.fntdata"/><Relationship Id="rId49" Type="http://schemas.openxmlformats.org/officeDocument/2006/relationships/font" Target="fonts/LatoLight-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ibreFranklinExtraLight-boldItalic.fntdata"/><Relationship Id="rId30" Type="http://schemas.openxmlformats.org/officeDocument/2006/relationships/font" Target="fonts/LibreFranklinExtraLight-italic.fntdata"/><Relationship Id="rId33" Type="http://schemas.openxmlformats.org/officeDocument/2006/relationships/font" Target="fonts/Roboto-bold.fntdata"/><Relationship Id="rId32" Type="http://schemas.openxmlformats.org/officeDocument/2006/relationships/font" Target="fonts/Roboto-regular.fntdata"/><Relationship Id="rId35" Type="http://schemas.openxmlformats.org/officeDocument/2006/relationships/font" Target="fonts/Roboto-boldItalic.fntdata"/><Relationship Id="rId34" Type="http://schemas.openxmlformats.org/officeDocument/2006/relationships/font" Target="fonts/Roboto-italic.fntdata"/><Relationship Id="rId37" Type="http://schemas.openxmlformats.org/officeDocument/2006/relationships/font" Target="fonts/LibreFranklin-bold.fntdata"/><Relationship Id="rId36" Type="http://schemas.openxmlformats.org/officeDocument/2006/relationships/font" Target="fonts/LibreFranklin-regular.fntdata"/><Relationship Id="rId39" Type="http://schemas.openxmlformats.org/officeDocument/2006/relationships/font" Target="fonts/LibreFranklin-boldItalic.fntdata"/><Relationship Id="rId38" Type="http://schemas.openxmlformats.org/officeDocument/2006/relationships/font" Target="fonts/LibreFranklin-italic.fntdata"/><Relationship Id="rId62" Type="http://schemas.openxmlformats.org/officeDocument/2006/relationships/font" Target="fonts/OpenSansLight-boldItalic.fntdata"/><Relationship Id="rId61" Type="http://schemas.openxmlformats.org/officeDocument/2006/relationships/font" Target="fonts/OpenSansLight-italic.fntdata"/><Relationship Id="rId20" Type="http://schemas.openxmlformats.org/officeDocument/2006/relationships/slide" Target="slides/slide14.xml"/><Relationship Id="rId64" Type="http://schemas.openxmlformats.org/officeDocument/2006/relationships/font" Target="fonts/OpenSans-bold.fntdata"/><Relationship Id="rId63" Type="http://schemas.openxmlformats.org/officeDocument/2006/relationships/font" Target="fonts/OpenSans-regular.fntdata"/><Relationship Id="rId22" Type="http://schemas.openxmlformats.org/officeDocument/2006/relationships/slide" Target="slides/slide16.xml"/><Relationship Id="rId66" Type="http://schemas.openxmlformats.org/officeDocument/2006/relationships/font" Target="fonts/OpenSans-boldItalic.fntdata"/><Relationship Id="rId21" Type="http://schemas.openxmlformats.org/officeDocument/2006/relationships/slide" Target="slides/slide15.xml"/><Relationship Id="rId65" Type="http://schemas.openxmlformats.org/officeDocument/2006/relationships/font" Target="fonts/OpenSans-italic.fntdata"/><Relationship Id="rId24" Type="http://schemas.openxmlformats.org/officeDocument/2006/relationships/font" Target="fonts/HelveticaNeue-regular.fntdata"/><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font" Target="fonts/OpenSansLight-bold.fntdata"/><Relationship Id="rId26" Type="http://schemas.openxmlformats.org/officeDocument/2006/relationships/font" Target="fonts/HelveticaNeue-italic.fntdata"/><Relationship Id="rId25" Type="http://schemas.openxmlformats.org/officeDocument/2006/relationships/font" Target="fonts/HelveticaNeue-bold.fntdata"/><Relationship Id="rId28" Type="http://schemas.openxmlformats.org/officeDocument/2006/relationships/font" Target="fonts/LibreFranklinExtraLight-regular.fntdata"/><Relationship Id="rId27" Type="http://schemas.openxmlformats.org/officeDocument/2006/relationships/font" Target="fonts/HelveticaNeue-boldItalic.fntdata"/><Relationship Id="rId29" Type="http://schemas.openxmlformats.org/officeDocument/2006/relationships/font" Target="fonts/LibreFranklinExtraLight-bold.fntdata"/><Relationship Id="rId51" Type="http://schemas.openxmlformats.org/officeDocument/2006/relationships/font" Target="fonts/LatoLight-boldItalic.fntdata"/><Relationship Id="rId50" Type="http://schemas.openxmlformats.org/officeDocument/2006/relationships/font" Target="fonts/LatoLight-italic.fntdata"/><Relationship Id="rId53" Type="http://schemas.openxmlformats.org/officeDocument/2006/relationships/font" Target="fonts/HelveticaNeueLight-regular.fntdata"/><Relationship Id="rId52" Type="http://schemas.openxmlformats.org/officeDocument/2006/relationships/font" Target="fonts/BlackHanSans-regular.fntdata"/><Relationship Id="rId11" Type="http://schemas.openxmlformats.org/officeDocument/2006/relationships/slide" Target="slides/slide5.xml"/><Relationship Id="rId55" Type="http://schemas.openxmlformats.org/officeDocument/2006/relationships/font" Target="fonts/HelveticaNeueLight-italic.fntdata"/><Relationship Id="rId10" Type="http://schemas.openxmlformats.org/officeDocument/2006/relationships/slide" Target="slides/slide4.xml"/><Relationship Id="rId54" Type="http://schemas.openxmlformats.org/officeDocument/2006/relationships/font" Target="fonts/HelveticaNeueLight-bold.fntdata"/><Relationship Id="rId13" Type="http://schemas.openxmlformats.org/officeDocument/2006/relationships/slide" Target="slides/slide7.xml"/><Relationship Id="rId57" Type="http://schemas.openxmlformats.org/officeDocument/2006/relationships/font" Target="fonts/GillSans-regular.fntdata"/><Relationship Id="rId12" Type="http://schemas.openxmlformats.org/officeDocument/2006/relationships/slide" Target="slides/slide6.xml"/><Relationship Id="rId56" Type="http://schemas.openxmlformats.org/officeDocument/2006/relationships/font" Target="fonts/HelveticaNeueLight-boldItalic.fntdata"/><Relationship Id="rId15" Type="http://schemas.openxmlformats.org/officeDocument/2006/relationships/slide" Target="slides/slide9.xml"/><Relationship Id="rId59" Type="http://schemas.openxmlformats.org/officeDocument/2006/relationships/font" Target="fonts/OpenSansLight-regular.fntdata"/><Relationship Id="rId14" Type="http://schemas.openxmlformats.org/officeDocument/2006/relationships/slide" Target="slides/slide8.xml"/><Relationship Id="rId58" Type="http://schemas.openxmlformats.org/officeDocument/2006/relationships/font" Target="fonts/GillSans-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4b8e1a99c_1_72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rPr lang="en-AU"/>
              <a:t>No changes. </a:t>
            </a:r>
            <a:endParaRPr/>
          </a:p>
        </p:txBody>
      </p:sp>
      <p:sp>
        <p:nvSpPr>
          <p:cNvPr id="119" name="Google Shape;119;g134b8e1a99c_1_7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568fc1db8a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g1568fc1db8a_0_3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c3027411ed_0_2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267" name="Google Shape;267;gc3027411ed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fefb4c5879_0_29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solidFill>
                <a:schemeClr val="dk1"/>
              </a:solidFill>
            </a:endParaRPr>
          </a:p>
          <a:p>
            <a:pPr indent="0" lvl="0" marL="0" rtl="0" algn="l">
              <a:lnSpc>
                <a:spcPct val="117999"/>
              </a:lnSpc>
              <a:spcBef>
                <a:spcPts val="0"/>
              </a:spcBef>
              <a:spcAft>
                <a:spcPts val="0"/>
              </a:spcAft>
              <a:buSzPts val="1400"/>
              <a:buNone/>
            </a:pPr>
            <a:r>
              <a:t/>
            </a:r>
            <a:endParaRPr>
              <a:solidFill>
                <a:schemeClr val="dk1"/>
              </a:solidFill>
            </a:endParaRPr>
          </a:p>
        </p:txBody>
      </p:sp>
      <p:sp>
        <p:nvSpPr>
          <p:cNvPr id="276" name="Google Shape;276;gfefb4c5879_0_2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fefb4c5879_0_37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solidFill>
                <a:schemeClr val="dk1"/>
              </a:solidFill>
            </a:endParaRPr>
          </a:p>
          <a:p>
            <a:pPr indent="0" lvl="0" marL="0" rtl="0" algn="l">
              <a:lnSpc>
                <a:spcPct val="117999"/>
              </a:lnSpc>
              <a:spcBef>
                <a:spcPts val="0"/>
              </a:spcBef>
              <a:spcAft>
                <a:spcPts val="0"/>
              </a:spcAft>
              <a:buSzPts val="1400"/>
              <a:buNone/>
            </a:pPr>
            <a:r>
              <a:t/>
            </a:r>
            <a:endParaRPr>
              <a:solidFill>
                <a:schemeClr val="dk1"/>
              </a:solidFill>
            </a:endParaRPr>
          </a:p>
        </p:txBody>
      </p:sp>
      <p:sp>
        <p:nvSpPr>
          <p:cNvPr id="286" name="Google Shape;286;gfefb4c5879_0_3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568fc1db8a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6" name="Google Shape;296;g1568fc1db8a_0_14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17999"/>
              </a:lnSpc>
              <a:spcBef>
                <a:spcPts val="0"/>
              </a:spcBef>
              <a:spcAft>
                <a:spcPts val="0"/>
              </a:spcAft>
              <a:buClr>
                <a:srgbClr val="000000"/>
              </a:buClr>
              <a:buSzPts val="1400"/>
              <a:buFont typeface="Arial"/>
              <a:buNone/>
            </a:pPr>
            <a:r>
              <a:t/>
            </a:r>
            <a:endParaRPr/>
          </a:p>
          <a:p>
            <a:pPr indent="-228600" lvl="0" marL="457200" marR="0" rtl="0" algn="l">
              <a:lnSpc>
                <a:spcPct val="117999"/>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fefb4c5879_0_39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310" name="Google Shape;310;gfefb4c5879_0_3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ff10c8cc14_0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gff10c8cc14_0_20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57560098e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g157560098e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34b8e1a99c_1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 name="Google Shape;125;g134b8e1a99c_1_7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Arial"/>
              <a:buNone/>
            </a:pPr>
            <a:r>
              <a:rPr lang="en-AU">
                <a:solidFill>
                  <a:schemeClr val="dk1"/>
                </a:solidFill>
              </a:rPr>
              <a:t>book</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4b8e1a99c_1_6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134b8e1a99c_1_6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3027411ed_0_6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1400"/>
              <a:buNone/>
            </a:pPr>
            <a:r>
              <a:t/>
            </a:r>
            <a:endParaRPr/>
          </a:p>
        </p:txBody>
      </p:sp>
      <p:sp>
        <p:nvSpPr>
          <p:cNvPr id="164" name="Google Shape;164;gc3027411ed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34b8e1a99c_1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 name="Google Shape;173;g134b8e1a99c_1_12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17999"/>
              </a:lnSpc>
              <a:spcBef>
                <a:spcPts val="0"/>
              </a:spcBef>
              <a:spcAft>
                <a:spcPts val="0"/>
              </a:spcAft>
              <a:buClr>
                <a:srgbClr val="000000"/>
              </a:buClr>
              <a:buSzPts val="14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568fc1db8a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g1568fc1db8a_0_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Arial"/>
              <a:buNone/>
            </a:pPr>
            <a:r>
              <a:rPr lang="en-AU">
                <a:solidFill>
                  <a:schemeClr val="dk1"/>
                </a:solidFill>
              </a:rPr>
              <a:t>book</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34b8e1a99c_1_1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g134b8e1a99c_1_138: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17999"/>
              </a:lnSpc>
              <a:spcBef>
                <a:spcPts val="0"/>
              </a:spcBef>
              <a:spcAft>
                <a:spcPts val="0"/>
              </a:spcAft>
              <a:buClr>
                <a:srgbClr val="000000"/>
              </a:buClr>
              <a:buSzPts val="14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568fc1db8a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 name="Google Shape;215;g1568fc1db8a_0_1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Arial"/>
              <a:buNone/>
            </a:pPr>
            <a:r>
              <a:rPr lang="en-AU">
                <a:solidFill>
                  <a:schemeClr val="dk1"/>
                </a:solidFill>
              </a:rPr>
              <a:t>book</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copy" showMasterSp="0" type="tx">
  <p:cSld name="TITLE_AND_BODY">
    <p:spTree>
      <p:nvGrpSpPr>
        <p:cNvPr id="9" name="Shape 9"/>
        <p:cNvGrpSpPr/>
        <p:nvPr/>
      </p:nvGrpSpPr>
      <p:grpSpPr>
        <a:xfrm>
          <a:off x="0" y="0"/>
          <a:ext cx="0" cy="0"/>
          <a:chOff x="0" y="0"/>
          <a:chExt cx="0" cy="0"/>
        </a:xfrm>
      </p:grpSpPr>
      <p:sp>
        <p:nvSpPr>
          <p:cNvPr id="10" name="Google Shape;10;p41"/>
          <p:cNvSpPr txBox="1"/>
          <p:nvPr>
            <p:ph idx="12" type="sldNum"/>
          </p:nvPr>
        </p:nvSpPr>
        <p:spPr>
          <a:xfrm>
            <a:off x="11959031" y="13081000"/>
            <a:ext cx="453300" cy="461100"/>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51" name="Shape 51"/>
        <p:cNvGrpSpPr/>
        <p:nvPr/>
      </p:nvGrpSpPr>
      <p:grpSpPr>
        <a:xfrm>
          <a:off x="0" y="0"/>
          <a:ext cx="0" cy="0"/>
          <a:chOff x="0" y="0"/>
          <a:chExt cx="0" cy="0"/>
        </a:xfrm>
      </p:grpSpPr>
      <p:sp>
        <p:nvSpPr>
          <p:cNvPr id="52" name="Google Shape;52;g134b8e1a99c_1_655"/>
          <p:cNvSpPr/>
          <p:nvPr/>
        </p:nvSpPr>
        <p:spPr>
          <a:xfrm>
            <a:off x="0" y="0"/>
            <a:ext cx="24384000" cy="13716000"/>
          </a:xfrm>
          <a:prstGeom prst="rect">
            <a:avLst/>
          </a:pr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 name="Google Shape;53;g134b8e1a99c_1_655"/>
          <p:cNvSpPr txBox="1"/>
          <p:nvPr>
            <p:ph idx="12" type="sldNum"/>
          </p:nvPr>
        </p:nvSpPr>
        <p:spPr>
          <a:xfrm>
            <a:off x="22593221" y="12435245"/>
            <a:ext cx="1463100" cy="10497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sp>
        <p:nvSpPr>
          <p:cNvPr id="55" name="Google Shape;55;g134b8e1a99c_1_658"/>
          <p:cNvSpPr txBox="1"/>
          <p:nvPr>
            <p:ph type="title"/>
          </p:nvPr>
        </p:nvSpPr>
        <p:spPr>
          <a:xfrm>
            <a:off x="831200" y="1186735"/>
            <a:ext cx="22721700" cy="15273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56" name="Google Shape;56;g134b8e1a99c_1_658"/>
          <p:cNvSpPr txBox="1"/>
          <p:nvPr>
            <p:ph idx="1" type="body"/>
          </p:nvPr>
        </p:nvSpPr>
        <p:spPr>
          <a:xfrm>
            <a:off x="831200" y="3073267"/>
            <a:ext cx="22721700" cy="91104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3200"/>
              </a:spcBef>
              <a:spcAft>
                <a:spcPts val="0"/>
              </a:spcAft>
              <a:buSzPts val="1900"/>
              <a:buChar char="○"/>
              <a:defRPr/>
            </a:lvl2pPr>
            <a:lvl3pPr indent="-349250" lvl="2" marL="1371600" algn="l">
              <a:lnSpc>
                <a:spcPct val="115000"/>
              </a:lnSpc>
              <a:spcBef>
                <a:spcPts val="3200"/>
              </a:spcBef>
              <a:spcAft>
                <a:spcPts val="0"/>
              </a:spcAft>
              <a:buSzPts val="1900"/>
              <a:buChar char="■"/>
              <a:defRPr/>
            </a:lvl3pPr>
            <a:lvl4pPr indent="-349250" lvl="3" marL="1828800" algn="l">
              <a:lnSpc>
                <a:spcPct val="115000"/>
              </a:lnSpc>
              <a:spcBef>
                <a:spcPts val="3200"/>
              </a:spcBef>
              <a:spcAft>
                <a:spcPts val="0"/>
              </a:spcAft>
              <a:buSzPts val="1900"/>
              <a:buChar char="●"/>
              <a:defRPr/>
            </a:lvl4pPr>
            <a:lvl5pPr indent="-349250" lvl="4" marL="2286000" algn="l">
              <a:lnSpc>
                <a:spcPct val="115000"/>
              </a:lnSpc>
              <a:spcBef>
                <a:spcPts val="3200"/>
              </a:spcBef>
              <a:spcAft>
                <a:spcPts val="0"/>
              </a:spcAft>
              <a:buSzPts val="1900"/>
              <a:buChar char="○"/>
              <a:defRPr/>
            </a:lvl5pPr>
            <a:lvl6pPr indent="-349250" lvl="5" marL="2743200" algn="l">
              <a:lnSpc>
                <a:spcPct val="115000"/>
              </a:lnSpc>
              <a:spcBef>
                <a:spcPts val="3200"/>
              </a:spcBef>
              <a:spcAft>
                <a:spcPts val="0"/>
              </a:spcAft>
              <a:buSzPts val="1900"/>
              <a:buChar char="■"/>
              <a:defRPr/>
            </a:lvl6pPr>
            <a:lvl7pPr indent="-349250" lvl="6" marL="3200400" algn="l">
              <a:lnSpc>
                <a:spcPct val="115000"/>
              </a:lnSpc>
              <a:spcBef>
                <a:spcPts val="3200"/>
              </a:spcBef>
              <a:spcAft>
                <a:spcPts val="0"/>
              </a:spcAft>
              <a:buSzPts val="1900"/>
              <a:buChar char="●"/>
              <a:defRPr/>
            </a:lvl7pPr>
            <a:lvl8pPr indent="-349250" lvl="7" marL="3657600" algn="l">
              <a:lnSpc>
                <a:spcPct val="115000"/>
              </a:lnSpc>
              <a:spcBef>
                <a:spcPts val="3200"/>
              </a:spcBef>
              <a:spcAft>
                <a:spcPts val="0"/>
              </a:spcAft>
              <a:buSzPts val="1900"/>
              <a:buChar char="○"/>
              <a:defRPr/>
            </a:lvl8pPr>
            <a:lvl9pPr indent="-349250" lvl="8" marL="4114800" algn="l">
              <a:lnSpc>
                <a:spcPct val="115000"/>
              </a:lnSpc>
              <a:spcBef>
                <a:spcPts val="3200"/>
              </a:spcBef>
              <a:spcAft>
                <a:spcPts val="3200"/>
              </a:spcAft>
              <a:buSzPts val="1900"/>
              <a:buChar char="■"/>
              <a:defRPr/>
            </a:lvl9pPr>
          </a:lstStyle>
          <a:p/>
        </p:txBody>
      </p:sp>
      <p:sp>
        <p:nvSpPr>
          <p:cNvPr id="57" name="Google Shape;57;g134b8e1a99c_1_658"/>
          <p:cNvSpPr txBox="1"/>
          <p:nvPr>
            <p:ph idx="12" type="sldNum"/>
          </p:nvPr>
        </p:nvSpPr>
        <p:spPr>
          <a:xfrm>
            <a:off x="22593221" y="12435244"/>
            <a:ext cx="1463100" cy="1049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g134b8e1a99c_1_662"/>
          <p:cNvSpPr txBox="1"/>
          <p:nvPr>
            <p:ph type="ctrTitle"/>
          </p:nvPr>
        </p:nvSpPr>
        <p:spPr>
          <a:xfrm>
            <a:off x="914400" y="2840567"/>
            <a:ext cx="10363200" cy="1959900"/>
          </a:xfrm>
          <a:prstGeom prst="rect">
            <a:avLst/>
          </a:prstGeom>
          <a:noFill/>
          <a:ln>
            <a:noFill/>
          </a:ln>
        </p:spPr>
        <p:txBody>
          <a:bodyPr anchorCtr="0" anchor="ctr" bIns="60925" lIns="121900" spcFirstLastPara="1" rIns="121900" wrap="square" tIns="60925">
            <a:normAutofit/>
          </a:bodyPr>
          <a:lstStyle>
            <a:lvl1pPr lvl="0" algn="ctr">
              <a:lnSpc>
                <a:spcPct val="10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0" name="Google Shape;60;g134b8e1a99c_1_662"/>
          <p:cNvSpPr txBox="1"/>
          <p:nvPr>
            <p:ph idx="1" type="subTitle"/>
          </p:nvPr>
        </p:nvSpPr>
        <p:spPr>
          <a:xfrm>
            <a:off x="1828800" y="5181600"/>
            <a:ext cx="8534400" cy="2336700"/>
          </a:xfrm>
          <a:prstGeom prst="rect">
            <a:avLst/>
          </a:prstGeom>
          <a:noFill/>
          <a:ln>
            <a:noFill/>
          </a:ln>
        </p:spPr>
        <p:txBody>
          <a:bodyPr anchorCtr="0" anchor="t" bIns="60925" lIns="121900" spcFirstLastPara="1" rIns="121900" wrap="square" tIns="60925">
            <a:normAutofit/>
          </a:bodyPr>
          <a:lstStyle>
            <a:lvl1pPr lvl="0" algn="ctr">
              <a:lnSpc>
                <a:spcPct val="100000"/>
              </a:lnSpc>
              <a:spcBef>
                <a:spcPts val="900"/>
              </a:spcBef>
              <a:spcAft>
                <a:spcPts val="0"/>
              </a:spcAft>
              <a:buClr>
                <a:srgbClr val="888888"/>
              </a:buClr>
              <a:buSzPts val="4300"/>
              <a:buNone/>
              <a:defRPr>
                <a:solidFill>
                  <a:srgbClr val="888888"/>
                </a:solidFill>
              </a:defRPr>
            </a:lvl1pPr>
            <a:lvl2pPr lvl="1" algn="ctr">
              <a:lnSpc>
                <a:spcPct val="100000"/>
              </a:lnSpc>
              <a:spcBef>
                <a:spcPts val="700"/>
              </a:spcBef>
              <a:spcAft>
                <a:spcPts val="0"/>
              </a:spcAft>
              <a:buClr>
                <a:srgbClr val="888888"/>
              </a:buClr>
              <a:buSzPts val="3700"/>
              <a:buNone/>
              <a:defRPr>
                <a:solidFill>
                  <a:srgbClr val="888888"/>
                </a:solidFill>
              </a:defRPr>
            </a:lvl2pPr>
            <a:lvl3pPr lvl="2" algn="ctr">
              <a:lnSpc>
                <a:spcPct val="100000"/>
              </a:lnSpc>
              <a:spcBef>
                <a:spcPts val="600"/>
              </a:spcBef>
              <a:spcAft>
                <a:spcPts val="0"/>
              </a:spcAft>
              <a:buClr>
                <a:srgbClr val="888888"/>
              </a:buClr>
              <a:buSzPts val="3200"/>
              <a:buNone/>
              <a:defRPr>
                <a:solidFill>
                  <a:srgbClr val="888888"/>
                </a:solidFill>
              </a:defRPr>
            </a:lvl3pPr>
            <a:lvl4pPr lvl="3" algn="ctr">
              <a:lnSpc>
                <a:spcPct val="100000"/>
              </a:lnSpc>
              <a:spcBef>
                <a:spcPts val="500"/>
              </a:spcBef>
              <a:spcAft>
                <a:spcPts val="0"/>
              </a:spcAft>
              <a:buClr>
                <a:srgbClr val="888888"/>
              </a:buClr>
              <a:buSzPts val="2700"/>
              <a:buNone/>
              <a:defRPr>
                <a:solidFill>
                  <a:srgbClr val="888888"/>
                </a:solidFill>
              </a:defRPr>
            </a:lvl4pPr>
            <a:lvl5pPr lvl="4" algn="ctr">
              <a:lnSpc>
                <a:spcPct val="100000"/>
              </a:lnSpc>
              <a:spcBef>
                <a:spcPts val="500"/>
              </a:spcBef>
              <a:spcAft>
                <a:spcPts val="0"/>
              </a:spcAft>
              <a:buClr>
                <a:srgbClr val="888888"/>
              </a:buClr>
              <a:buSzPts val="2700"/>
              <a:buNone/>
              <a:defRPr>
                <a:solidFill>
                  <a:srgbClr val="888888"/>
                </a:solidFill>
              </a:defRPr>
            </a:lvl5pPr>
            <a:lvl6pPr lvl="5" algn="ctr">
              <a:lnSpc>
                <a:spcPct val="100000"/>
              </a:lnSpc>
              <a:spcBef>
                <a:spcPts val="500"/>
              </a:spcBef>
              <a:spcAft>
                <a:spcPts val="0"/>
              </a:spcAft>
              <a:buClr>
                <a:srgbClr val="888888"/>
              </a:buClr>
              <a:buSzPts val="2700"/>
              <a:buNone/>
              <a:defRPr>
                <a:solidFill>
                  <a:srgbClr val="888888"/>
                </a:solidFill>
              </a:defRPr>
            </a:lvl6pPr>
            <a:lvl7pPr lvl="6" algn="ctr">
              <a:lnSpc>
                <a:spcPct val="100000"/>
              </a:lnSpc>
              <a:spcBef>
                <a:spcPts val="500"/>
              </a:spcBef>
              <a:spcAft>
                <a:spcPts val="0"/>
              </a:spcAft>
              <a:buClr>
                <a:srgbClr val="888888"/>
              </a:buClr>
              <a:buSzPts val="2700"/>
              <a:buNone/>
              <a:defRPr>
                <a:solidFill>
                  <a:srgbClr val="888888"/>
                </a:solidFill>
              </a:defRPr>
            </a:lvl7pPr>
            <a:lvl8pPr lvl="7" algn="ctr">
              <a:lnSpc>
                <a:spcPct val="100000"/>
              </a:lnSpc>
              <a:spcBef>
                <a:spcPts val="500"/>
              </a:spcBef>
              <a:spcAft>
                <a:spcPts val="0"/>
              </a:spcAft>
              <a:buClr>
                <a:srgbClr val="888888"/>
              </a:buClr>
              <a:buSzPts val="2700"/>
              <a:buNone/>
              <a:defRPr>
                <a:solidFill>
                  <a:srgbClr val="888888"/>
                </a:solidFill>
              </a:defRPr>
            </a:lvl8pPr>
            <a:lvl9pPr lvl="8" algn="ctr">
              <a:lnSpc>
                <a:spcPct val="100000"/>
              </a:lnSpc>
              <a:spcBef>
                <a:spcPts val="500"/>
              </a:spcBef>
              <a:spcAft>
                <a:spcPts val="0"/>
              </a:spcAft>
              <a:buClr>
                <a:srgbClr val="888888"/>
              </a:buClr>
              <a:buSzPts val="2700"/>
              <a:buNone/>
              <a:defRPr>
                <a:solidFill>
                  <a:srgbClr val="888888"/>
                </a:solidFill>
              </a:defRPr>
            </a:lvl9pPr>
          </a:lstStyle>
          <a:p/>
        </p:txBody>
      </p:sp>
      <p:sp>
        <p:nvSpPr>
          <p:cNvPr id="61" name="Google Shape;61;g134b8e1a99c_1_662"/>
          <p:cNvSpPr txBox="1"/>
          <p:nvPr>
            <p:ph idx="10" type="dt"/>
          </p:nvPr>
        </p:nvSpPr>
        <p:spPr>
          <a:xfrm>
            <a:off x="609600" y="8475133"/>
            <a:ext cx="28449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2" name="Google Shape;62;g134b8e1a99c_1_662"/>
          <p:cNvSpPr txBox="1"/>
          <p:nvPr>
            <p:ph idx="11" type="ftr"/>
          </p:nvPr>
        </p:nvSpPr>
        <p:spPr>
          <a:xfrm>
            <a:off x="4165600" y="8475133"/>
            <a:ext cx="38607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3" name="Google Shape;63;g134b8e1a99c_1_662"/>
          <p:cNvSpPr txBox="1"/>
          <p:nvPr>
            <p:ph idx="12" type="sldNum"/>
          </p:nvPr>
        </p:nvSpPr>
        <p:spPr>
          <a:xfrm>
            <a:off x="8737600" y="8475133"/>
            <a:ext cx="28449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g134b8e1a99c_1_668"/>
          <p:cNvSpPr txBox="1"/>
          <p:nvPr>
            <p:ph type="title"/>
          </p:nvPr>
        </p:nvSpPr>
        <p:spPr>
          <a:xfrm>
            <a:off x="963084" y="5875867"/>
            <a:ext cx="10363200" cy="1815900"/>
          </a:xfrm>
          <a:prstGeom prst="rect">
            <a:avLst/>
          </a:prstGeom>
          <a:noFill/>
          <a:ln>
            <a:noFill/>
          </a:ln>
        </p:spPr>
        <p:txBody>
          <a:bodyPr anchorCtr="0" anchor="t" bIns="60925" lIns="121900" spcFirstLastPara="1" rIns="121900" wrap="square" tIns="60925">
            <a:normAutofit/>
          </a:bodyPr>
          <a:lstStyle>
            <a:lvl1pPr lvl="0" algn="l">
              <a:lnSpc>
                <a:spcPct val="100000"/>
              </a:lnSpc>
              <a:spcBef>
                <a:spcPts val="0"/>
              </a:spcBef>
              <a:spcAft>
                <a:spcPts val="0"/>
              </a:spcAft>
              <a:buClr>
                <a:schemeClr val="dk1"/>
              </a:buClr>
              <a:buSzPts val="5300"/>
              <a:buFont typeface="Calibri"/>
              <a:buNone/>
              <a:defRPr b="1" sz="5300" cap="none"/>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6" name="Google Shape;66;g134b8e1a99c_1_668"/>
          <p:cNvSpPr txBox="1"/>
          <p:nvPr>
            <p:ph idx="1" type="body"/>
          </p:nvPr>
        </p:nvSpPr>
        <p:spPr>
          <a:xfrm>
            <a:off x="963084" y="3875617"/>
            <a:ext cx="10363200" cy="2000400"/>
          </a:xfrm>
          <a:prstGeom prst="rect">
            <a:avLst/>
          </a:prstGeom>
          <a:noFill/>
          <a:ln>
            <a:noFill/>
          </a:ln>
        </p:spPr>
        <p:txBody>
          <a:bodyPr anchorCtr="0" anchor="b" bIns="60925" lIns="121900" spcFirstLastPara="1" rIns="121900" wrap="square" tIns="60925">
            <a:normAutofit/>
          </a:bodyPr>
          <a:lstStyle>
            <a:lvl1pPr indent="-228600" lvl="0" marL="457200" algn="l">
              <a:lnSpc>
                <a:spcPct val="100000"/>
              </a:lnSpc>
              <a:spcBef>
                <a:spcPts val="500"/>
              </a:spcBef>
              <a:spcAft>
                <a:spcPts val="0"/>
              </a:spcAft>
              <a:buClr>
                <a:srgbClr val="888888"/>
              </a:buClr>
              <a:buSzPts val="2700"/>
              <a:buNone/>
              <a:defRPr sz="2700">
                <a:solidFill>
                  <a:srgbClr val="888888"/>
                </a:solidFill>
              </a:defRPr>
            </a:lvl1pPr>
            <a:lvl2pPr indent="-228600" lvl="1" marL="914400" algn="l">
              <a:lnSpc>
                <a:spcPct val="100000"/>
              </a:lnSpc>
              <a:spcBef>
                <a:spcPts val="500"/>
              </a:spcBef>
              <a:spcAft>
                <a:spcPts val="0"/>
              </a:spcAft>
              <a:buClr>
                <a:srgbClr val="888888"/>
              </a:buClr>
              <a:buSzPts val="2400"/>
              <a:buNone/>
              <a:defRPr sz="2400">
                <a:solidFill>
                  <a:srgbClr val="888888"/>
                </a:solidFill>
              </a:defRPr>
            </a:lvl2pPr>
            <a:lvl3pPr indent="-228600" lvl="2" marL="1371600" algn="l">
              <a:lnSpc>
                <a:spcPct val="100000"/>
              </a:lnSpc>
              <a:spcBef>
                <a:spcPts val="400"/>
              </a:spcBef>
              <a:spcAft>
                <a:spcPts val="0"/>
              </a:spcAft>
              <a:buClr>
                <a:srgbClr val="888888"/>
              </a:buClr>
              <a:buSzPts val="2100"/>
              <a:buNone/>
              <a:defRPr sz="2100">
                <a:solidFill>
                  <a:srgbClr val="888888"/>
                </a:solidFill>
              </a:defRPr>
            </a:lvl3pPr>
            <a:lvl4pPr indent="-228600" lvl="3" marL="1828800" algn="l">
              <a:lnSpc>
                <a:spcPct val="100000"/>
              </a:lnSpc>
              <a:spcBef>
                <a:spcPts val="400"/>
              </a:spcBef>
              <a:spcAft>
                <a:spcPts val="0"/>
              </a:spcAft>
              <a:buClr>
                <a:srgbClr val="888888"/>
              </a:buClr>
              <a:buSzPts val="1900"/>
              <a:buNone/>
              <a:defRPr sz="1900">
                <a:solidFill>
                  <a:srgbClr val="888888"/>
                </a:solidFill>
              </a:defRPr>
            </a:lvl4pPr>
            <a:lvl5pPr indent="-228600" lvl="4" marL="2286000" algn="l">
              <a:lnSpc>
                <a:spcPct val="100000"/>
              </a:lnSpc>
              <a:spcBef>
                <a:spcPts val="400"/>
              </a:spcBef>
              <a:spcAft>
                <a:spcPts val="0"/>
              </a:spcAft>
              <a:buClr>
                <a:srgbClr val="888888"/>
              </a:buClr>
              <a:buSzPts val="1900"/>
              <a:buNone/>
              <a:defRPr sz="1900">
                <a:solidFill>
                  <a:srgbClr val="888888"/>
                </a:solidFill>
              </a:defRPr>
            </a:lvl5pPr>
            <a:lvl6pPr indent="-228600" lvl="5" marL="2743200" algn="l">
              <a:lnSpc>
                <a:spcPct val="100000"/>
              </a:lnSpc>
              <a:spcBef>
                <a:spcPts val="400"/>
              </a:spcBef>
              <a:spcAft>
                <a:spcPts val="0"/>
              </a:spcAft>
              <a:buClr>
                <a:srgbClr val="888888"/>
              </a:buClr>
              <a:buSzPts val="1900"/>
              <a:buNone/>
              <a:defRPr sz="1900">
                <a:solidFill>
                  <a:srgbClr val="888888"/>
                </a:solidFill>
              </a:defRPr>
            </a:lvl6pPr>
            <a:lvl7pPr indent="-228600" lvl="6" marL="3200400" algn="l">
              <a:lnSpc>
                <a:spcPct val="100000"/>
              </a:lnSpc>
              <a:spcBef>
                <a:spcPts val="400"/>
              </a:spcBef>
              <a:spcAft>
                <a:spcPts val="0"/>
              </a:spcAft>
              <a:buClr>
                <a:srgbClr val="888888"/>
              </a:buClr>
              <a:buSzPts val="1900"/>
              <a:buNone/>
              <a:defRPr sz="1900">
                <a:solidFill>
                  <a:srgbClr val="888888"/>
                </a:solidFill>
              </a:defRPr>
            </a:lvl7pPr>
            <a:lvl8pPr indent="-228600" lvl="7" marL="3657600" algn="l">
              <a:lnSpc>
                <a:spcPct val="100000"/>
              </a:lnSpc>
              <a:spcBef>
                <a:spcPts val="400"/>
              </a:spcBef>
              <a:spcAft>
                <a:spcPts val="0"/>
              </a:spcAft>
              <a:buClr>
                <a:srgbClr val="888888"/>
              </a:buClr>
              <a:buSzPts val="1900"/>
              <a:buNone/>
              <a:defRPr sz="1900">
                <a:solidFill>
                  <a:srgbClr val="888888"/>
                </a:solidFill>
              </a:defRPr>
            </a:lvl8pPr>
            <a:lvl9pPr indent="-228600" lvl="8" marL="4114800" algn="l">
              <a:lnSpc>
                <a:spcPct val="100000"/>
              </a:lnSpc>
              <a:spcBef>
                <a:spcPts val="400"/>
              </a:spcBef>
              <a:spcAft>
                <a:spcPts val="0"/>
              </a:spcAft>
              <a:buClr>
                <a:srgbClr val="888888"/>
              </a:buClr>
              <a:buSzPts val="1900"/>
              <a:buNone/>
              <a:defRPr sz="1900">
                <a:solidFill>
                  <a:srgbClr val="888888"/>
                </a:solidFill>
              </a:defRPr>
            </a:lvl9pPr>
          </a:lstStyle>
          <a:p/>
        </p:txBody>
      </p:sp>
      <p:sp>
        <p:nvSpPr>
          <p:cNvPr id="67" name="Google Shape;67;g134b8e1a99c_1_668"/>
          <p:cNvSpPr txBox="1"/>
          <p:nvPr>
            <p:ph idx="10" type="dt"/>
          </p:nvPr>
        </p:nvSpPr>
        <p:spPr>
          <a:xfrm>
            <a:off x="609600" y="8475133"/>
            <a:ext cx="28449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8" name="Google Shape;68;g134b8e1a99c_1_668"/>
          <p:cNvSpPr txBox="1"/>
          <p:nvPr>
            <p:ph idx="11" type="ftr"/>
          </p:nvPr>
        </p:nvSpPr>
        <p:spPr>
          <a:xfrm>
            <a:off x="4165600" y="8475133"/>
            <a:ext cx="38607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9" name="Google Shape;69;g134b8e1a99c_1_668"/>
          <p:cNvSpPr txBox="1"/>
          <p:nvPr>
            <p:ph idx="12" type="sldNum"/>
          </p:nvPr>
        </p:nvSpPr>
        <p:spPr>
          <a:xfrm>
            <a:off x="8737600" y="8475133"/>
            <a:ext cx="28449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g134b8e1a99c_1_674"/>
          <p:cNvSpPr txBox="1"/>
          <p:nvPr>
            <p:ph type="title"/>
          </p:nvPr>
        </p:nvSpPr>
        <p:spPr>
          <a:xfrm>
            <a:off x="609600" y="366184"/>
            <a:ext cx="10972800" cy="1524000"/>
          </a:xfrm>
          <a:prstGeom prst="rect">
            <a:avLst/>
          </a:prstGeom>
          <a:noFill/>
          <a:ln>
            <a:noFill/>
          </a:ln>
        </p:spPr>
        <p:txBody>
          <a:bodyPr anchorCtr="0" anchor="ctr" bIns="60925" lIns="121900" spcFirstLastPara="1" rIns="121900" wrap="square" tIns="60925">
            <a:normAutofit/>
          </a:bodyPr>
          <a:lstStyle>
            <a:lvl1pPr lvl="0" algn="ctr">
              <a:lnSpc>
                <a:spcPct val="10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2" name="Google Shape;72;g134b8e1a99c_1_674"/>
          <p:cNvSpPr txBox="1"/>
          <p:nvPr>
            <p:ph idx="1" type="body"/>
          </p:nvPr>
        </p:nvSpPr>
        <p:spPr>
          <a:xfrm>
            <a:off x="609600" y="2133600"/>
            <a:ext cx="5384700" cy="6034800"/>
          </a:xfrm>
          <a:prstGeom prst="rect">
            <a:avLst/>
          </a:prstGeom>
          <a:noFill/>
          <a:ln>
            <a:noFill/>
          </a:ln>
        </p:spPr>
        <p:txBody>
          <a:bodyPr anchorCtr="0" anchor="t" bIns="60925" lIns="121900" spcFirstLastPara="1" rIns="121900" wrap="square" tIns="60925">
            <a:normAutofit/>
          </a:bodyPr>
          <a:lstStyle>
            <a:lvl1pPr indent="-463550" lvl="0" marL="457200" algn="l">
              <a:lnSpc>
                <a:spcPct val="100000"/>
              </a:lnSpc>
              <a:spcBef>
                <a:spcPts val="700"/>
              </a:spcBef>
              <a:spcAft>
                <a:spcPts val="0"/>
              </a:spcAft>
              <a:buClr>
                <a:schemeClr val="dk1"/>
              </a:buClr>
              <a:buSzPts val="3700"/>
              <a:buChar char="•"/>
              <a:defRPr sz="3700"/>
            </a:lvl1pPr>
            <a:lvl2pPr indent="-431800" lvl="1" marL="914400" algn="l">
              <a:lnSpc>
                <a:spcPct val="100000"/>
              </a:lnSpc>
              <a:spcBef>
                <a:spcPts val="600"/>
              </a:spcBef>
              <a:spcAft>
                <a:spcPts val="0"/>
              </a:spcAft>
              <a:buClr>
                <a:schemeClr val="dk1"/>
              </a:buClr>
              <a:buSzPts val="3200"/>
              <a:buChar char="–"/>
              <a:defRPr sz="3200"/>
            </a:lvl2pPr>
            <a:lvl3pPr indent="-400050" lvl="2" marL="1371600" algn="l">
              <a:lnSpc>
                <a:spcPct val="100000"/>
              </a:lnSpc>
              <a:spcBef>
                <a:spcPts val="500"/>
              </a:spcBef>
              <a:spcAft>
                <a:spcPts val="0"/>
              </a:spcAft>
              <a:buClr>
                <a:schemeClr val="dk1"/>
              </a:buClr>
              <a:buSzPts val="2700"/>
              <a:buChar char="•"/>
              <a:defRPr sz="2700"/>
            </a:lvl3pPr>
            <a:lvl4pPr indent="-381000" lvl="3" marL="1828800" algn="l">
              <a:lnSpc>
                <a:spcPct val="100000"/>
              </a:lnSpc>
              <a:spcBef>
                <a:spcPts val="500"/>
              </a:spcBef>
              <a:spcAft>
                <a:spcPts val="0"/>
              </a:spcAft>
              <a:buClr>
                <a:schemeClr val="dk1"/>
              </a:buClr>
              <a:buSzPts val="2400"/>
              <a:buChar char="–"/>
              <a:defRPr sz="2400"/>
            </a:lvl4pPr>
            <a:lvl5pPr indent="-381000" lvl="4" marL="2286000" algn="l">
              <a:lnSpc>
                <a:spcPct val="100000"/>
              </a:lnSpc>
              <a:spcBef>
                <a:spcPts val="500"/>
              </a:spcBef>
              <a:spcAft>
                <a:spcPts val="0"/>
              </a:spcAft>
              <a:buClr>
                <a:schemeClr val="dk1"/>
              </a:buClr>
              <a:buSzPts val="2400"/>
              <a:buChar char="»"/>
              <a:defRPr sz="2400"/>
            </a:lvl5pPr>
            <a:lvl6pPr indent="-381000" lvl="5" marL="2743200" algn="l">
              <a:lnSpc>
                <a:spcPct val="100000"/>
              </a:lnSpc>
              <a:spcBef>
                <a:spcPts val="500"/>
              </a:spcBef>
              <a:spcAft>
                <a:spcPts val="0"/>
              </a:spcAft>
              <a:buClr>
                <a:schemeClr val="dk1"/>
              </a:buClr>
              <a:buSzPts val="2400"/>
              <a:buChar char="•"/>
              <a:defRPr sz="2400"/>
            </a:lvl6pPr>
            <a:lvl7pPr indent="-381000" lvl="6" marL="3200400" algn="l">
              <a:lnSpc>
                <a:spcPct val="100000"/>
              </a:lnSpc>
              <a:spcBef>
                <a:spcPts val="500"/>
              </a:spcBef>
              <a:spcAft>
                <a:spcPts val="0"/>
              </a:spcAft>
              <a:buClr>
                <a:schemeClr val="dk1"/>
              </a:buClr>
              <a:buSzPts val="2400"/>
              <a:buChar char="•"/>
              <a:defRPr sz="2400"/>
            </a:lvl7pPr>
            <a:lvl8pPr indent="-381000" lvl="7" marL="3657600" algn="l">
              <a:lnSpc>
                <a:spcPct val="100000"/>
              </a:lnSpc>
              <a:spcBef>
                <a:spcPts val="500"/>
              </a:spcBef>
              <a:spcAft>
                <a:spcPts val="0"/>
              </a:spcAft>
              <a:buClr>
                <a:schemeClr val="dk1"/>
              </a:buClr>
              <a:buSzPts val="2400"/>
              <a:buChar char="•"/>
              <a:defRPr sz="2400"/>
            </a:lvl8pPr>
            <a:lvl9pPr indent="-381000" lvl="8" marL="4114800" algn="l">
              <a:lnSpc>
                <a:spcPct val="100000"/>
              </a:lnSpc>
              <a:spcBef>
                <a:spcPts val="500"/>
              </a:spcBef>
              <a:spcAft>
                <a:spcPts val="0"/>
              </a:spcAft>
              <a:buClr>
                <a:schemeClr val="dk1"/>
              </a:buClr>
              <a:buSzPts val="2400"/>
              <a:buChar char="•"/>
              <a:defRPr sz="2400"/>
            </a:lvl9pPr>
          </a:lstStyle>
          <a:p/>
        </p:txBody>
      </p:sp>
      <p:sp>
        <p:nvSpPr>
          <p:cNvPr id="73" name="Google Shape;73;g134b8e1a99c_1_674"/>
          <p:cNvSpPr txBox="1"/>
          <p:nvPr>
            <p:ph idx="2" type="body"/>
          </p:nvPr>
        </p:nvSpPr>
        <p:spPr>
          <a:xfrm>
            <a:off x="6197600" y="2133600"/>
            <a:ext cx="5384700" cy="6034800"/>
          </a:xfrm>
          <a:prstGeom prst="rect">
            <a:avLst/>
          </a:prstGeom>
          <a:noFill/>
          <a:ln>
            <a:noFill/>
          </a:ln>
        </p:spPr>
        <p:txBody>
          <a:bodyPr anchorCtr="0" anchor="t" bIns="60925" lIns="121900" spcFirstLastPara="1" rIns="121900" wrap="square" tIns="60925">
            <a:normAutofit/>
          </a:bodyPr>
          <a:lstStyle>
            <a:lvl1pPr indent="-463550" lvl="0" marL="457200" algn="l">
              <a:lnSpc>
                <a:spcPct val="100000"/>
              </a:lnSpc>
              <a:spcBef>
                <a:spcPts val="700"/>
              </a:spcBef>
              <a:spcAft>
                <a:spcPts val="0"/>
              </a:spcAft>
              <a:buClr>
                <a:schemeClr val="dk1"/>
              </a:buClr>
              <a:buSzPts val="3700"/>
              <a:buChar char="•"/>
              <a:defRPr sz="3700"/>
            </a:lvl1pPr>
            <a:lvl2pPr indent="-431800" lvl="1" marL="914400" algn="l">
              <a:lnSpc>
                <a:spcPct val="100000"/>
              </a:lnSpc>
              <a:spcBef>
                <a:spcPts val="600"/>
              </a:spcBef>
              <a:spcAft>
                <a:spcPts val="0"/>
              </a:spcAft>
              <a:buClr>
                <a:schemeClr val="dk1"/>
              </a:buClr>
              <a:buSzPts val="3200"/>
              <a:buChar char="–"/>
              <a:defRPr sz="3200"/>
            </a:lvl2pPr>
            <a:lvl3pPr indent="-400050" lvl="2" marL="1371600" algn="l">
              <a:lnSpc>
                <a:spcPct val="100000"/>
              </a:lnSpc>
              <a:spcBef>
                <a:spcPts val="500"/>
              </a:spcBef>
              <a:spcAft>
                <a:spcPts val="0"/>
              </a:spcAft>
              <a:buClr>
                <a:schemeClr val="dk1"/>
              </a:buClr>
              <a:buSzPts val="2700"/>
              <a:buChar char="•"/>
              <a:defRPr sz="2700"/>
            </a:lvl3pPr>
            <a:lvl4pPr indent="-381000" lvl="3" marL="1828800" algn="l">
              <a:lnSpc>
                <a:spcPct val="100000"/>
              </a:lnSpc>
              <a:spcBef>
                <a:spcPts val="500"/>
              </a:spcBef>
              <a:spcAft>
                <a:spcPts val="0"/>
              </a:spcAft>
              <a:buClr>
                <a:schemeClr val="dk1"/>
              </a:buClr>
              <a:buSzPts val="2400"/>
              <a:buChar char="–"/>
              <a:defRPr sz="2400"/>
            </a:lvl4pPr>
            <a:lvl5pPr indent="-381000" lvl="4" marL="2286000" algn="l">
              <a:lnSpc>
                <a:spcPct val="100000"/>
              </a:lnSpc>
              <a:spcBef>
                <a:spcPts val="500"/>
              </a:spcBef>
              <a:spcAft>
                <a:spcPts val="0"/>
              </a:spcAft>
              <a:buClr>
                <a:schemeClr val="dk1"/>
              </a:buClr>
              <a:buSzPts val="2400"/>
              <a:buChar char="»"/>
              <a:defRPr sz="2400"/>
            </a:lvl5pPr>
            <a:lvl6pPr indent="-381000" lvl="5" marL="2743200" algn="l">
              <a:lnSpc>
                <a:spcPct val="100000"/>
              </a:lnSpc>
              <a:spcBef>
                <a:spcPts val="500"/>
              </a:spcBef>
              <a:spcAft>
                <a:spcPts val="0"/>
              </a:spcAft>
              <a:buClr>
                <a:schemeClr val="dk1"/>
              </a:buClr>
              <a:buSzPts val="2400"/>
              <a:buChar char="•"/>
              <a:defRPr sz="2400"/>
            </a:lvl6pPr>
            <a:lvl7pPr indent="-381000" lvl="6" marL="3200400" algn="l">
              <a:lnSpc>
                <a:spcPct val="100000"/>
              </a:lnSpc>
              <a:spcBef>
                <a:spcPts val="500"/>
              </a:spcBef>
              <a:spcAft>
                <a:spcPts val="0"/>
              </a:spcAft>
              <a:buClr>
                <a:schemeClr val="dk1"/>
              </a:buClr>
              <a:buSzPts val="2400"/>
              <a:buChar char="•"/>
              <a:defRPr sz="2400"/>
            </a:lvl7pPr>
            <a:lvl8pPr indent="-381000" lvl="7" marL="3657600" algn="l">
              <a:lnSpc>
                <a:spcPct val="100000"/>
              </a:lnSpc>
              <a:spcBef>
                <a:spcPts val="500"/>
              </a:spcBef>
              <a:spcAft>
                <a:spcPts val="0"/>
              </a:spcAft>
              <a:buClr>
                <a:schemeClr val="dk1"/>
              </a:buClr>
              <a:buSzPts val="2400"/>
              <a:buChar char="•"/>
              <a:defRPr sz="2400"/>
            </a:lvl8pPr>
            <a:lvl9pPr indent="-381000" lvl="8" marL="4114800" algn="l">
              <a:lnSpc>
                <a:spcPct val="100000"/>
              </a:lnSpc>
              <a:spcBef>
                <a:spcPts val="500"/>
              </a:spcBef>
              <a:spcAft>
                <a:spcPts val="0"/>
              </a:spcAft>
              <a:buClr>
                <a:schemeClr val="dk1"/>
              </a:buClr>
              <a:buSzPts val="2400"/>
              <a:buChar char="•"/>
              <a:defRPr sz="2400"/>
            </a:lvl9pPr>
          </a:lstStyle>
          <a:p/>
        </p:txBody>
      </p:sp>
      <p:sp>
        <p:nvSpPr>
          <p:cNvPr id="74" name="Google Shape;74;g134b8e1a99c_1_674"/>
          <p:cNvSpPr txBox="1"/>
          <p:nvPr>
            <p:ph idx="10" type="dt"/>
          </p:nvPr>
        </p:nvSpPr>
        <p:spPr>
          <a:xfrm>
            <a:off x="609600" y="8475133"/>
            <a:ext cx="28449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5" name="Google Shape;75;g134b8e1a99c_1_674"/>
          <p:cNvSpPr txBox="1"/>
          <p:nvPr>
            <p:ph idx="11" type="ftr"/>
          </p:nvPr>
        </p:nvSpPr>
        <p:spPr>
          <a:xfrm>
            <a:off x="4165600" y="8475133"/>
            <a:ext cx="38607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6" name="Google Shape;76;g134b8e1a99c_1_674"/>
          <p:cNvSpPr txBox="1"/>
          <p:nvPr>
            <p:ph idx="12" type="sldNum"/>
          </p:nvPr>
        </p:nvSpPr>
        <p:spPr>
          <a:xfrm>
            <a:off x="8737600" y="8475133"/>
            <a:ext cx="28449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g134b8e1a99c_1_681"/>
          <p:cNvSpPr txBox="1"/>
          <p:nvPr>
            <p:ph type="title"/>
          </p:nvPr>
        </p:nvSpPr>
        <p:spPr>
          <a:xfrm>
            <a:off x="609600" y="366184"/>
            <a:ext cx="10972800" cy="1524000"/>
          </a:xfrm>
          <a:prstGeom prst="rect">
            <a:avLst/>
          </a:prstGeom>
          <a:noFill/>
          <a:ln>
            <a:noFill/>
          </a:ln>
        </p:spPr>
        <p:txBody>
          <a:bodyPr anchorCtr="0" anchor="ctr" bIns="60925" lIns="121900" spcFirstLastPara="1" rIns="121900" wrap="square" tIns="60925">
            <a:normAutofit/>
          </a:bodyPr>
          <a:lstStyle>
            <a:lvl1pPr lvl="0" algn="ctr">
              <a:lnSpc>
                <a:spcPct val="100000"/>
              </a:lnSpc>
              <a:spcBef>
                <a:spcPts val="0"/>
              </a:spcBef>
              <a:spcAft>
                <a:spcPts val="0"/>
              </a:spcAft>
              <a:buClr>
                <a:schemeClr val="dk1"/>
              </a:buClr>
              <a:buSzPts val="5900"/>
              <a:buFont typeface="Calibri"/>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79" name="Google Shape;79;g134b8e1a99c_1_681"/>
          <p:cNvSpPr txBox="1"/>
          <p:nvPr>
            <p:ph idx="1" type="body"/>
          </p:nvPr>
        </p:nvSpPr>
        <p:spPr>
          <a:xfrm>
            <a:off x="609600" y="2046817"/>
            <a:ext cx="5386800" cy="853200"/>
          </a:xfrm>
          <a:prstGeom prst="rect">
            <a:avLst/>
          </a:prstGeom>
          <a:noFill/>
          <a:ln>
            <a:noFill/>
          </a:ln>
        </p:spPr>
        <p:txBody>
          <a:bodyPr anchorCtr="0" anchor="b" bIns="60925" lIns="121900" spcFirstLastPara="1" rIns="121900" wrap="square" tIns="60925">
            <a:normAutofit/>
          </a:bodyPr>
          <a:lstStyle>
            <a:lvl1pPr indent="-228600" lvl="0" marL="457200" algn="l">
              <a:lnSpc>
                <a:spcPct val="100000"/>
              </a:lnSpc>
              <a:spcBef>
                <a:spcPts val="600"/>
              </a:spcBef>
              <a:spcAft>
                <a:spcPts val="0"/>
              </a:spcAft>
              <a:buClr>
                <a:schemeClr val="dk1"/>
              </a:buClr>
              <a:buSzPts val="3200"/>
              <a:buNone/>
              <a:defRPr b="1" sz="3200"/>
            </a:lvl1pPr>
            <a:lvl2pPr indent="-228600" lvl="1" marL="914400" algn="l">
              <a:lnSpc>
                <a:spcPct val="100000"/>
              </a:lnSpc>
              <a:spcBef>
                <a:spcPts val="500"/>
              </a:spcBef>
              <a:spcAft>
                <a:spcPts val="0"/>
              </a:spcAft>
              <a:buClr>
                <a:schemeClr val="dk1"/>
              </a:buClr>
              <a:buSzPts val="2700"/>
              <a:buNone/>
              <a:defRPr b="1" sz="2700"/>
            </a:lvl2pPr>
            <a:lvl3pPr indent="-228600" lvl="2" marL="1371600" algn="l">
              <a:lnSpc>
                <a:spcPct val="100000"/>
              </a:lnSpc>
              <a:spcBef>
                <a:spcPts val="500"/>
              </a:spcBef>
              <a:spcAft>
                <a:spcPts val="0"/>
              </a:spcAft>
              <a:buClr>
                <a:schemeClr val="dk1"/>
              </a:buClr>
              <a:buSzPts val="2400"/>
              <a:buNone/>
              <a:defRPr b="1" sz="2400"/>
            </a:lvl3pPr>
            <a:lvl4pPr indent="-228600" lvl="3" marL="1828800" algn="l">
              <a:lnSpc>
                <a:spcPct val="100000"/>
              </a:lnSpc>
              <a:spcBef>
                <a:spcPts val="400"/>
              </a:spcBef>
              <a:spcAft>
                <a:spcPts val="0"/>
              </a:spcAft>
              <a:buClr>
                <a:schemeClr val="dk1"/>
              </a:buClr>
              <a:buSzPts val="2100"/>
              <a:buNone/>
              <a:defRPr b="1" sz="2100"/>
            </a:lvl4pPr>
            <a:lvl5pPr indent="-228600" lvl="4" marL="2286000" algn="l">
              <a:lnSpc>
                <a:spcPct val="100000"/>
              </a:lnSpc>
              <a:spcBef>
                <a:spcPts val="400"/>
              </a:spcBef>
              <a:spcAft>
                <a:spcPts val="0"/>
              </a:spcAft>
              <a:buClr>
                <a:schemeClr val="dk1"/>
              </a:buClr>
              <a:buSzPts val="2100"/>
              <a:buNone/>
              <a:defRPr b="1" sz="2100"/>
            </a:lvl5pPr>
            <a:lvl6pPr indent="-228600" lvl="5" marL="2743200" algn="l">
              <a:lnSpc>
                <a:spcPct val="100000"/>
              </a:lnSpc>
              <a:spcBef>
                <a:spcPts val="400"/>
              </a:spcBef>
              <a:spcAft>
                <a:spcPts val="0"/>
              </a:spcAft>
              <a:buClr>
                <a:schemeClr val="dk1"/>
              </a:buClr>
              <a:buSzPts val="2100"/>
              <a:buNone/>
              <a:defRPr b="1" sz="2100"/>
            </a:lvl6pPr>
            <a:lvl7pPr indent="-228600" lvl="6" marL="3200400" algn="l">
              <a:lnSpc>
                <a:spcPct val="100000"/>
              </a:lnSpc>
              <a:spcBef>
                <a:spcPts val="400"/>
              </a:spcBef>
              <a:spcAft>
                <a:spcPts val="0"/>
              </a:spcAft>
              <a:buClr>
                <a:schemeClr val="dk1"/>
              </a:buClr>
              <a:buSzPts val="2100"/>
              <a:buNone/>
              <a:defRPr b="1" sz="2100"/>
            </a:lvl7pPr>
            <a:lvl8pPr indent="-228600" lvl="7" marL="3657600" algn="l">
              <a:lnSpc>
                <a:spcPct val="100000"/>
              </a:lnSpc>
              <a:spcBef>
                <a:spcPts val="400"/>
              </a:spcBef>
              <a:spcAft>
                <a:spcPts val="0"/>
              </a:spcAft>
              <a:buClr>
                <a:schemeClr val="dk1"/>
              </a:buClr>
              <a:buSzPts val="2100"/>
              <a:buNone/>
              <a:defRPr b="1" sz="2100"/>
            </a:lvl8pPr>
            <a:lvl9pPr indent="-228600" lvl="8" marL="4114800" algn="l">
              <a:lnSpc>
                <a:spcPct val="100000"/>
              </a:lnSpc>
              <a:spcBef>
                <a:spcPts val="400"/>
              </a:spcBef>
              <a:spcAft>
                <a:spcPts val="0"/>
              </a:spcAft>
              <a:buClr>
                <a:schemeClr val="dk1"/>
              </a:buClr>
              <a:buSzPts val="2100"/>
              <a:buNone/>
              <a:defRPr b="1" sz="2100"/>
            </a:lvl9pPr>
          </a:lstStyle>
          <a:p/>
        </p:txBody>
      </p:sp>
      <p:sp>
        <p:nvSpPr>
          <p:cNvPr id="80" name="Google Shape;80;g134b8e1a99c_1_681"/>
          <p:cNvSpPr txBox="1"/>
          <p:nvPr>
            <p:ph idx="2" type="body"/>
          </p:nvPr>
        </p:nvSpPr>
        <p:spPr>
          <a:xfrm>
            <a:off x="609600" y="2899833"/>
            <a:ext cx="5386800" cy="5268300"/>
          </a:xfrm>
          <a:prstGeom prst="rect">
            <a:avLst/>
          </a:prstGeom>
          <a:noFill/>
          <a:ln>
            <a:noFill/>
          </a:ln>
        </p:spPr>
        <p:txBody>
          <a:bodyPr anchorCtr="0" anchor="t" bIns="60925" lIns="121900" spcFirstLastPara="1" rIns="121900" wrap="square" tIns="60925">
            <a:normAutofit/>
          </a:bodyPr>
          <a:lstStyle>
            <a:lvl1pPr indent="-431800" lvl="0" marL="457200" algn="l">
              <a:lnSpc>
                <a:spcPct val="100000"/>
              </a:lnSpc>
              <a:spcBef>
                <a:spcPts val="600"/>
              </a:spcBef>
              <a:spcAft>
                <a:spcPts val="0"/>
              </a:spcAft>
              <a:buClr>
                <a:schemeClr val="dk1"/>
              </a:buClr>
              <a:buSzPts val="3200"/>
              <a:buChar char="•"/>
              <a:defRPr sz="3200"/>
            </a:lvl1pPr>
            <a:lvl2pPr indent="-400050" lvl="1" marL="914400" algn="l">
              <a:lnSpc>
                <a:spcPct val="100000"/>
              </a:lnSpc>
              <a:spcBef>
                <a:spcPts val="500"/>
              </a:spcBef>
              <a:spcAft>
                <a:spcPts val="0"/>
              </a:spcAft>
              <a:buClr>
                <a:schemeClr val="dk1"/>
              </a:buClr>
              <a:buSzPts val="2700"/>
              <a:buChar char="–"/>
              <a:defRPr sz="2700"/>
            </a:lvl2pPr>
            <a:lvl3pPr indent="-381000" lvl="2" marL="1371600" algn="l">
              <a:lnSpc>
                <a:spcPct val="100000"/>
              </a:lnSpc>
              <a:spcBef>
                <a:spcPts val="500"/>
              </a:spcBef>
              <a:spcAft>
                <a:spcPts val="0"/>
              </a:spcAft>
              <a:buClr>
                <a:schemeClr val="dk1"/>
              </a:buClr>
              <a:buSzPts val="2400"/>
              <a:buChar char="•"/>
              <a:defRPr sz="2400"/>
            </a:lvl3pPr>
            <a:lvl4pPr indent="-361950" lvl="3" marL="1828800" algn="l">
              <a:lnSpc>
                <a:spcPct val="100000"/>
              </a:lnSpc>
              <a:spcBef>
                <a:spcPts val="400"/>
              </a:spcBef>
              <a:spcAft>
                <a:spcPts val="0"/>
              </a:spcAft>
              <a:buClr>
                <a:schemeClr val="dk1"/>
              </a:buClr>
              <a:buSzPts val="2100"/>
              <a:buChar char="–"/>
              <a:defRPr sz="2100"/>
            </a:lvl4pPr>
            <a:lvl5pPr indent="-361950" lvl="4" marL="2286000" algn="l">
              <a:lnSpc>
                <a:spcPct val="100000"/>
              </a:lnSpc>
              <a:spcBef>
                <a:spcPts val="400"/>
              </a:spcBef>
              <a:spcAft>
                <a:spcPts val="0"/>
              </a:spcAft>
              <a:buClr>
                <a:schemeClr val="dk1"/>
              </a:buClr>
              <a:buSzPts val="2100"/>
              <a:buChar char="»"/>
              <a:defRPr sz="2100"/>
            </a:lvl5pPr>
            <a:lvl6pPr indent="-361950" lvl="5" marL="2743200" algn="l">
              <a:lnSpc>
                <a:spcPct val="100000"/>
              </a:lnSpc>
              <a:spcBef>
                <a:spcPts val="400"/>
              </a:spcBef>
              <a:spcAft>
                <a:spcPts val="0"/>
              </a:spcAft>
              <a:buClr>
                <a:schemeClr val="dk1"/>
              </a:buClr>
              <a:buSzPts val="2100"/>
              <a:buChar char="•"/>
              <a:defRPr sz="2100"/>
            </a:lvl6pPr>
            <a:lvl7pPr indent="-361950" lvl="6" marL="3200400" algn="l">
              <a:lnSpc>
                <a:spcPct val="100000"/>
              </a:lnSpc>
              <a:spcBef>
                <a:spcPts val="400"/>
              </a:spcBef>
              <a:spcAft>
                <a:spcPts val="0"/>
              </a:spcAft>
              <a:buClr>
                <a:schemeClr val="dk1"/>
              </a:buClr>
              <a:buSzPts val="2100"/>
              <a:buChar char="•"/>
              <a:defRPr sz="2100"/>
            </a:lvl7pPr>
            <a:lvl8pPr indent="-361950" lvl="7" marL="3657600" algn="l">
              <a:lnSpc>
                <a:spcPct val="100000"/>
              </a:lnSpc>
              <a:spcBef>
                <a:spcPts val="400"/>
              </a:spcBef>
              <a:spcAft>
                <a:spcPts val="0"/>
              </a:spcAft>
              <a:buClr>
                <a:schemeClr val="dk1"/>
              </a:buClr>
              <a:buSzPts val="2100"/>
              <a:buChar char="•"/>
              <a:defRPr sz="2100"/>
            </a:lvl8pPr>
            <a:lvl9pPr indent="-361950" lvl="8" marL="4114800" algn="l">
              <a:lnSpc>
                <a:spcPct val="100000"/>
              </a:lnSpc>
              <a:spcBef>
                <a:spcPts val="400"/>
              </a:spcBef>
              <a:spcAft>
                <a:spcPts val="0"/>
              </a:spcAft>
              <a:buClr>
                <a:schemeClr val="dk1"/>
              </a:buClr>
              <a:buSzPts val="2100"/>
              <a:buChar char="•"/>
              <a:defRPr sz="2100"/>
            </a:lvl9pPr>
          </a:lstStyle>
          <a:p/>
        </p:txBody>
      </p:sp>
      <p:sp>
        <p:nvSpPr>
          <p:cNvPr id="81" name="Google Shape;81;g134b8e1a99c_1_681"/>
          <p:cNvSpPr txBox="1"/>
          <p:nvPr>
            <p:ph idx="3" type="body"/>
          </p:nvPr>
        </p:nvSpPr>
        <p:spPr>
          <a:xfrm>
            <a:off x="6193367" y="2046817"/>
            <a:ext cx="5389200" cy="853200"/>
          </a:xfrm>
          <a:prstGeom prst="rect">
            <a:avLst/>
          </a:prstGeom>
          <a:noFill/>
          <a:ln>
            <a:noFill/>
          </a:ln>
        </p:spPr>
        <p:txBody>
          <a:bodyPr anchorCtr="0" anchor="b" bIns="60925" lIns="121900" spcFirstLastPara="1" rIns="121900" wrap="square" tIns="60925">
            <a:normAutofit/>
          </a:bodyPr>
          <a:lstStyle>
            <a:lvl1pPr indent="-228600" lvl="0" marL="457200" algn="l">
              <a:lnSpc>
                <a:spcPct val="100000"/>
              </a:lnSpc>
              <a:spcBef>
                <a:spcPts val="600"/>
              </a:spcBef>
              <a:spcAft>
                <a:spcPts val="0"/>
              </a:spcAft>
              <a:buClr>
                <a:schemeClr val="dk1"/>
              </a:buClr>
              <a:buSzPts val="3200"/>
              <a:buNone/>
              <a:defRPr b="1" sz="3200"/>
            </a:lvl1pPr>
            <a:lvl2pPr indent="-228600" lvl="1" marL="914400" algn="l">
              <a:lnSpc>
                <a:spcPct val="100000"/>
              </a:lnSpc>
              <a:spcBef>
                <a:spcPts val="500"/>
              </a:spcBef>
              <a:spcAft>
                <a:spcPts val="0"/>
              </a:spcAft>
              <a:buClr>
                <a:schemeClr val="dk1"/>
              </a:buClr>
              <a:buSzPts val="2700"/>
              <a:buNone/>
              <a:defRPr b="1" sz="2700"/>
            </a:lvl2pPr>
            <a:lvl3pPr indent="-228600" lvl="2" marL="1371600" algn="l">
              <a:lnSpc>
                <a:spcPct val="100000"/>
              </a:lnSpc>
              <a:spcBef>
                <a:spcPts val="500"/>
              </a:spcBef>
              <a:spcAft>
                <a:spcPts val="0"/>
              </a:spcAft>
              <a:buClr>
                <a:schemeClr val="dk1"/>
              </a:buClr>
              <a:buSzPts val="2400"/>
              <a:buNone/>
              <a:defRPr b="1" sz="2400"/>
            </a:lvl3pPr>
            <a:lvl4pPr indent="-228600" lvl="3" marL="1828800" algn="l">
              <a:lnSpc>
                <a:spcPct val="100000"/>
              </a:lnSpc>
              <a:spcBef>
                <a:spcPts val="400"/>
              </a:spcBef>
              <a:spcAft>
                <a:spcPts val="0"/>
              </a:spcAft>
              <a:buClr>
                <a:schemeClr val="dk1"/>
              </a:buClr>
              <a:buSzPts val="2100"/>
              <a:buNone/>
              <a:defRPr b="1" sz="2100"/>
            </a:lvl4pPr>
            <a:lvl5pPr indent="-228600" lvl="4" marL="2286000" algn="l">
              <a:lnSpc>
                <a:spcPct val="100000"/>
              </a:lnSpc>
              <a:spcBef>
                <a:spcPts val="400"/>
              </a:spcBef>
              <a:spcAft>
                <a:spcPts val="0"/>
              </a:spcAft>
              <a:buClr>
                <a:schemeClr val="dk1"/>
              </a:buClr>
              <a:buSzPts val="2100"/>
              <a:buNone/>
              <a:defRPr b="1" sz="2100"/>
            </a:lvl5pPr>
            <a:lvl6pPr indent="-228600" lvl="5" marL="2743200" algn="l">
              <a:lnSpc>
                <a:spcPct val="100000"/>
              </a:lnSpc>
              <a:spcBef>
                <a:spcPts val="400"/>
              </a:spcBef>
              <a:spcAft>
                <a:spcPts val="0"/>
              </a:spcAft>
              <a:buClr>
                <a:schemeClr val="dk1"/>
              </a:buClr>
              <a:buSzPts val="2100"/>
              <a:buNone/>
              <a:defRPr b="1" sz="2100"/>
            </a:lvl6pPr>
            <a:lvl7pPr indent="-228600" lvl="6" marL="3200400" algn="l">
              <a:lnSpc>
                <a:spcPct val="100000"/>
              </a:lnSpc>
              <a:spcBef>
                <a:spcPts val="400"/>
              </a:spcBef>
              <a:spcAft>
                <a:spcPts val="0"/>
              </a:spcAft>
              <a:buClr>
                <a:schemeClr val="dk1"/>
              </a:buClr>
              <a:buSzPts val="2100"/>
              <a:buNone/>
              <a:defRPr b="1" sz="2100"/>
            </a:lvl7pPr>
            <a:lvl8pPr indent="-228600" lvl="7" marL="3657600" algn="l">
              <a:lnSpc>
                <a:spcPct val="100000"/>
              </a:lnSpc>
              <a:spcBef>
                <a:spcPts val="400"/>
              </a:spcBef>
              <a:spcAft>
                <a:spcPts val="0"/>
              </a:spcAft>
              <a:buClr>
                <a:schemeClr val="dk1"/>
              </a:buClr>
              <a:buSzPts val="2100"/>
              <a:buNone/>
              <a:defRPr b="1" sz="2100"/>
            </a:lvl8pPr>
            <a:lvl9pPr indent="-228600" lvl="8" marL="4114800" algn="l">
              <a:lnSpc>
                <a:spcPct val="100000"/>
              </a:lnSpc>
              <a:spcBef>
                <a:spcPts val="400"/>
              </a:spcBef>
              <a:spcAft>
                <a:spcPts val="0"/>
              </a:spcAft>
              <a:buClr>
                <a:schemeClr val="dk1"/>
              </a:buClr>
              <a:buSzPts val="2100"/>
              <a:buNone/>
              <a:defRPr b="1" sz="2100"/>
            </a:lvl9pPr>
          </a:lstStyle>
          <a:p/>
        </p:txBody>
      </p:sp>
      <p:sp>
        <p:nvSpPr>
          <p:cNvPr id="82" name="Google Shape;82;g134b8e1a99c_1_681"/>
          <p:cNvSpPr txBox="1"/>
          <p:nvPr>
            <p:ph idx="4" type="body"/>
          </p:nvPr>
        </p:nvSpPr>
        <p:spPr>
          <a:xfrm>
            <a:off x="6193367" y="2899833"/>
            <a:ext cx="5389200" cy="5268300"/>
          </a:xfrm>
          <a:prstGeom prst="rect">
            <a:avLst/>
          </a:prstGeom>
          <a:noFill/>
          <a:ln>
            <a:noFill/>
          </a:ln>
        </p:spPr>
        <p:txBody>
          <a:bodyPr anchorCtr="0" anchor="t" bIns="60925" lIns="121900" spcFirstLastPara="1" rIns="121900" wrap="square" tIns="60925">
            <a:normAutofit/>
          </a:bodyPr>
          <a:lstStyle>
            <a:lvl1pPr indent="-431800" lvl="0" marL="457200" algn="l">
              <a:lnSpc>
                <a:spcPct val="100000"/>
              </a:lnSpc>
              <a:spcBef>
                <a:spcPts val="600"/>
              </a:spcBef>
              <a:spcAft>
                <a:spcPts val="0"/>
              </a:spcAft>
              <a:buClr>
                <a:schemeClr val="dk1"/>
              </a:buClr>
              <a:buSzPts val="3200"/>
              <a:buChar char="•"/>
              <a:defRPr sz="3200"/>
            </a:lvl1pPr>
            <a:lvl2pPr indent="-400050" lvl="1" marL="914400" algn="l">
              <a:lnSpc>
                <a:spcPct val="100000"/>
              </a:lnSpc>
              <a:spcBef>
                <a:spcPts val="500"/>
              </a:spcBef>
              <a:spcAft>
                <a:spcPts val="0"/>
              </a:spcAft>
              <a:buClr>
                <a:schemeClr val="dk1"/>
              </a:buClr>
              <a:buSzPts val="2700"/>
              <a:buChar char="–"/>
              <a:defRPr sz="2700"/>
            </a:lvl2pPr>
            <a:lvl3pPr indent="-381000" lvl="2" marL="1371600" algn="l">
              <a:lnSpc>
                <a:spcPct val="100000"/>
              </a:lnSpc>
              <a:spcBef>
                <a:spcPts val="500"/>
              </a:spcBef>
              <a:spcAft>
                <a:spcPts val="0"/>
              </a:spcAft>
              <a:buClr>
                <a:schemeClr val="dk1"/>
              </a:buClr>
              <a:buSzPts val="2400"/>
              <a:buChar char="•"/>
              <a:defRPr sz="2400"/>
            </a:lvl3pPr>
            <a:lvl4pPr indent="-361950" lvl="3" marL="1828800" algn="l">
              <a:lnSpc>
                <a:spcPct val="100000"/>
              </a:lnSpc>
              <a:spcBef>
                <a:spcPts val="400"/>
              </a:spcBef>
              <a:spcAft>
                <a:spcPts val="0"/>
              </a:spcAft>
              <a:buClr>
                <a:schemeClr val="dk1"/>
              </a:buClr>
              <a:buSzPts val="2100"/>
              <a:buChar char="–"/>
              <a:defRPr sz="2100"/>
            </a:lvl4pPr>
            <a:lvl5pPr indent="-361950" lvl="4" marL="2286000" algn="l">
              <a:lnSpc>
                <a:spcPct val="100000"/>
              </a:lnSpc>
              <a:spcBef>
                <a:spcPts val="400"/>
              </a:spcBef>
              <a:spcAft>
                <a:spcPts val="0"/>
              </a:spcAft>
              <a:buClr>
                <a:schemeClr val="dk1"/>
              </a:buClr>
              <a:buSzPts val="2100"/>
              <a:buChar char="»"/>
              <a:defRPr sz="2100"/>
            </a:lvl5pPr>
            <a:lvl6pPr indent="-361950" lvl="5" marL="2743200" algn="l">
              <a:lnSpc>
                <a:spcPct val="100000"/>
              </a:lnSpc>
              <a:spcBef>
                <a:spcPts val="400"/>
              </a:spcBef>
              <a:spcAft>
                <a:spcPts val="0"/>
              </a:spcAft>
              <a:buClr>
                <a:schemeClr val="dk1"/>
              </a:buClr>
              <a:buSzPts val="2100"/>
              <a:buChar char="•"/>
              <a:defRPr sz="2100"/>
            </a:lvl6pPr>
            <a:lvl7pPr indent="-361950" lvl="6" marL="3200400" algn="l">
              <a:lnSpc>
                <a:spcPct val="100000"/>
              </a:lnSpc>
              <a:spcBef>
                <a:spcPts val="400"/>
              </a:spcBef>
              <a:spcAft>
                <a:spcPts val="0"/>
              </a:spcAft>
              <a:buClr>
                <a:schemeClr val="dk1"/>
              </a:buClr>
              <a:buSzPts val="2100"/>
              <a:buChar char="•"/>
              <a:defRPr sz="2100"/>
            </a:lvl7pPr>
            <a:lvl8pPr indent="-361950" lvl="7" marL="3657600" algn="l">
              <a:lnSpc>
                <a:spcPct val="100000"/>
              </a:lnSpc>
              <a:spcBef>
                <a:spcPts val="400"/>
              </a:spcBef>
              <a:spcAft>
                <a:spcPts val="0"/>
              </a:spcAft>
              <a:buClr>
                <a:schemeClr val="dk1"/>
              </a:buClr>
              <a:buSzPts val="2100"/>
              <a:buChar char="•"/>
              <a:defRPr sz="2100"/>
            </a:lvl8pPr>
            <a:lvl9pPr indent="-361950" lvl="8" marL="4114800" algn="l">
              <a:lnSpc>
                <a:spcPct val="100000"/>
              </a:lnSpc>
              <a:spcBef>
                <a:spcPts val="400"/>
              </a:spcBef>
              <a:spcAft>
                <a:spcPts val="0"/>
              </a:spcAft>
              <a:buClr>
                <a:schemeClr val="dk1"/>
              </a:buClr>
              <a:buSzPts val="2100"/>
              <a:buChar char="•"/>
              <a:defRPr sz="2100"/>
            </a:lvl9pPr>
          </a:lstStyle>
          <a:p/>
        </p:txBody>
      </p:sp>
      <p:sp>
        <p:nvSpPr>
          <p:cNvPr id="83" name="Google Shape;83;g134b8e1a99c_1_681"/>
          <p:cNvSpPr txBox="1"/>
          <p:nvPr>
            <p:ph idx="10" type="dt"/>
          </p:nvPr>
        </p:nvSpPr>
        <p:spPr>
          <a:xfrm>
            <a:off x="609600" y="8475133"/>
            <a:ext cx="28449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84" name="Google Shape;84;g134b8e1a99c_1_681"/>
          <p:cNvSpPr txBox="1"/>
          <p:nvPr>
            <p:ph idx="11" type="ftr"/>
          </p:nvPr>
        </p:nvSpPr>
        <p:spPr>
          <a:xfrm>
            <a:off x="4165600" y="8475133"/>
            <a:ext cx="38607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85" name="Google Shape;85;g134b8e1a99c_1_681"/>
          <p:cNvSpPr txBox="1"/>
          <p:nvPr>
            <p:ph idx="12" type="sldNum"/>
          </p:nvPr>
        </p:nvSpPr>
        <p:spPr>
          <a:xfrm>
            <a:off x="8737600" y="8475133"/>
            <a:ext cx="28449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g134b8e1a99c_1_690"/>
          <p:cNvSpPr txBox="1"/>
          <p:nvPr>
            <p:ph type="title"/>
          </p:nvPr>
        </p:nvSpPr>
        <p:spPr>
          <a:xfrm>
            <a:off x="609600" y="366184"/>
            <a:ext cx="10972800" cy="1524000"/>
          </a:xfrm>
          <a:prstGeom prst="rect">
            <a:avLst/>
          </a:prstGeom>
          <a:noFill/>
          <a:ln>
            <a:noFill/>
          </a:ln>
        </p:spPr>
        <p:txBody>
          <a:bodyPr anchorCtr="0" anchor="ctr" bIns="60925" lIns="121900" spcFirstLastPara="1" rIns="121900" wrap="square" tIns="60925">
            <a:normAutofit/>
          </a:bodyPr>
          <a:lstStyle>
            <a:lvl1pPr lvl="0" algn="ctr">
              <a:lnSpc>
                <a:spcPct val="10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88" name="Google Shape;88;g134b8e1a99c_1_690"/>
          <p:cNvSpPr txBox="1"/>
          <p:nvPr>
            <p:ph idx="10" type="dt"/>
          </p:nvPr>
        </p:nvSpPr>
        <p:spPr>
          <a:xfrm>
            <a:off x="609600" y="8475133"/>
            <a:ext cx="28449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89" name="Google Shape;89;g134b8e1a99c_1_690"/>
          <p:cNvSpPr txBox="1"/>
          <p:nvPr>
            <p:ph idx="11" type="ftr"/>
          </p:nvPr>
        </p:nvSpPr>
        <p:spPr>
          <a:xfrm>
            <a:off x="4165600" y="8475133"/>
            <a:ext cx="38607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0" name="Google Shape;90;g134b8e1a99c_1_690"/>
          <p:cNvSpPr txBox="1"/>
          <p:nvPr>
            <p:ph idx="12" type="sldNum"/>
          </p:nvPr>
        </p:nvSpPr>
        <p:spPr>
          <a:xfrm>
            <a:off x="8737600" y="8475133"/>
            <a:ext cx="28449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1" name="Shape 91"/>
        <p:cNvGrpSpPr/>
        <p:nvPr/>
      </p:nvGrpSpPr>
      <p:grpSpPr>
        <a:xfrm>
          <a:off x="0" y="0"/>
          <a:ext cx="0" cy="0"/>
          <a:chOff x="0" y="0"/>
          <a:chExt cx="0" cy="0"/>
        </a:xfrm>
      </p:grpSpPr>
      <p:sp>
        <p:nvSpPr>
          <p:cNvPr id="92" name="Google Shape;92;g134b8e1a99c_1_695"/>
          <p:cNvSpPr txBox="1"/>
          <p:nvPr>
            <p:ph type="title"/>
          </p:nvPr>
        </p:nvSpPr>
        <p:spPr>
          <a:xfrm>
            <a:off x="609600" y="364067"/>
            <a:ext cx="4011300" cy="1549500"/>
          </a:xfrm>
          <a:prstGeom prst="rect">
            <a:avLst/>
          </a:prstGeom>
          <a:noFill/>
          <a:ln>
            <a:noFill/>
          </a:ln>
        </p:spPr>
        <p:txBody>
          <a:bodyPr anchorCtr="0" anchor="b" bIns="60925" lIns="121900" spcFirstLastPara="1" rIns="121900" wrap="square" tIns="60925">
            <a:normAutofit/>
          </a:bodyPr>
          <a:lstStyle>
            <a:lvl1pPr lvl="0" algn="l">
              <a:lnSpc>
                <a:spcPct val="100000"/>
              </a:lnSpc>
              <a:spcBef>
                <a:spcPts val="0"/>
              </a:spcBef>
              <a:spcAft>
                <a:spcPts val="0"/>
              </a:spcAft>
              <a:buClr>
                <a:schemeClr val="dk1"/>
              </a:buClr>
              <a:buSzPts val="2700"/>
              <a:buFont typeface="Calibri"/>
              <a:buNone/>
              <a:defRPr b="1" sz="2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3" name="Google Shape;93;g134b8e1a99c_1_695"/>
          <p:cNvSpPr txBox="1"/>
          <p:nvPr>
            <p:ph idx="1" type="body"/>
          </p:nvPr>
        </p:nvSpPr>
        <p:spPr>
          <a:xfrm>
            <a:off x="4766733" y="364067"/>
            <a:ext cx="6815700" cy="7803900"/>
          </a:xfrm>
          <a:prstGeom prst="rect">
            <a:avLst/>
          </a:prstGeom>
          <a:noFill/>
          <a:ln>
            <a:noFill/>
          </a:ln>
        </p:spPr>
        <p:txBody>
          <a:bodyPr anchorCtr="0" anchor="t" bIns="60925" lIns="121900" spcFirstLastPara="1" rIns="121900" wrap="square" tIns="60925">
            <a:normAutofit/>
          </a:bodyPr>
          <a:lstStyle>
            <a:lvl1pPr indent="-501650" lvl="0" marL="457200" algn="l">
              <a:lnSpc>
                <a:spcPct val="100000"/>
              </a:lnSpc>
              <a:spcBef>
                <a:spcPts val="900"/>
              </a:spcBef>
              <a:spcAft>
                <a:spcPts val="0"/>
              </a:spcAft>
              <a:buClr>
                <a:schemeClr val="dk1"/>
              </a:buClr>
              <a:buSzPts val="4300"/>
              <a:buChar char="•"/>
              <a:defRPr sz="4300"/>
            </a:lvl1pPr>
            <a:lvl2pPr indent="-463550" lvl="1" marL="914400" algn="l">
              <a:lnSpc>
                <a:spcPct val="100000"/>
              </a:lnSpc>
              <a:spcBef>
                <a:spcPts val="700"/>
              </a:spcBef>
              <a:spcAft>
                <a:spcPts val="0"/>
              </a:spcAft>
              <a:buClr>
                <a:schemeClr val="dk1"/>
              </a:buClr>
              <a:buSzPts val="3700"/>
              <a:buChar char="–"/>
              <a:defRPr sz="3700"/>
            </a:lvl2pPr>
            <a:lvl3pPr indent="-431800" lvl="2" marL="1371600" algn="l">
              <a:lnSpc>
                <a:spcPct val="100000"/>
              </a:lnSpc>
              <a:spcBef>
                <a:spcPts val="600"/>
              </a:spcBef>
              <a:spcAft>
                <a:spcPts val="0"/>
              </a:spcAft>
              <a:buClr>
                <a:schemeClr val="dk1"/>
              </a:buClr>
              <a:buSzPts val="3200"/>
              <a:buChar char="•"/>
              <a:defRPr sz="3200"/>
            </a:lvl3pPr>
            <a:lvl4pPr indent="-400050" lvl="3" marL="1828800" algn="l">
              <a:lnSpc>
                <a:spcPct val="100000"/>
              </a:lnSpc>
              <a:spcBef>
                <a:spcPts val="500"/>
              </a:spcBef>
              <a:spcAft>
                <a:spcPts val="0"/>
              </a:spcAft>
              <a:buClr>
                <a:schemeClr val="dk1"/>
              </a:buClr>
              <a:buSzPts val="2700"/>
              <a:buChar char="–"/>
              <a:defRPr sz="2700"/>
            </a:lvl4pPr>
            <a:lvl5pPr indent="-400050" lvl="4" marL="2286000" algn="l">
              <a:lnSpc>
                <a:spcPct val="100000"/>
              </a:lnSpc>
              <a:spcBef>
                <a:spcPts val="500"/>
              </a:spcBef>
              <a:spcAft>
                <a:spcPts val="0"/>
              </a:spcAft>
              <a:buClr>
                <a:schemeClr val="dk1"/>
              </a:buClr>
              <a:buSzPts val="2700"/>
              <a:buChar char="»"/>
              <a:defRPr sz="2700"/>
            </a:lvl5pPr>
            <a:lvl6pPr indent="-400050" lvl="5" marL="2743200" algn="l">
              <a:lnSpc>
                <a:spcPct val="100000"/>
              </a:lnSpc>
              <a:spcBef>
                <a:spcPts val="500"/>
              </a:spcBef>
              <a:spcAft>
                <a:spcPts val="0"/>
              </a:spcAft>
              <a:buClr>
                <a:schemeClr val="dk1"/>
              </a:buClr>
              <a:buSzPts val="2700"/>
              <a:buChar char="•"/>
              <a:defRPr sz="2700"/>
            </a:lvl6pPr>
            <a:lvl7pPr indent="-400050" lvl="6" marL="3200400" algn="l">
              <a:lnSpc>
                <a:spcPct val="100000"/>
              </a:lnSpc>
              <a:spcBef>
                <a:spcPts val="500"/>
              </a:spcBef>
              <a:spcAft>
                <a:spcPts val="0"/>
              </a:spcAft>
              <a:buClr>
                <a:schemeClr val="dk1"/>
              </a:buClr>
              <a:buSzPts val="2700"/>
              <a:buChar char="•"/>
              <a:defRPr sz="2700"/>
            </a:lvl7pPr>
            <a:lvl8pPr indent="-400050" lvl="7" marL="3657600" algn="l">
              <a:lnSpc>
                <a:spcPct val="100000"/>
              </a:lnSpc>
              <a:spcBef>
                <a:spcPts val="500"/>
              </a:spcBef>
              <a:spcAft>
                <a:spcPts val="0"/>
              </a:spcAft>
              <a:buClr>
                <a:schemeClr val="dk1"/>
              </a:buClr>
              <a:buSzPts val="2700"/>
              <a:buChar char="•"/>
              <a:defRPr sz="2700"/>
            </a:lvl8pPr>
            <a:lvl9pPr indent="-400050" lvl="8" marL="4114800" algn="l">
              <a:lnSpc>
                <a:spcPct val="100000"/>
              </a:lnSpc>
              <a:spcBef>
                <a:spcPts val="500"/>
              </a:spcBef>
              <a:spcAft>
                <a:spcPts val="0"/>
              </a:spcAft>
              <a:buClr>
                <a:schemeClr val="dk1"/>
              </a:buClr>
              <a:buSzPts val="2700"/>
              <a:buChar char="•"/>
              <a:defRPr sz="2700"/>
            </a:lvl9pPr>
          </a:lstStyle>
          <a:p/>
        </p:txBody>
      </p:sp>
      <p:sp>
        <p:nvSpPr>
          <p:cNvPr id="94" name="Google Shape;94;g134b8e1a99c_1_695"/>
          <p:cNvSpPr txBox="1"/>
          <p:nvPr>
            <p:ph idx="2" type="body"/>
          </p:nvPr>
        </p:nvSpPr>
        <p:spPr>
          <a:xfrm>
            <a:off x="609600" y="1913467"/>
            <a:ext cx="4011300" cy="6254700"/>
          </a:xfrm>
          <a:prstGeom prst="rect">
            <a:avLst/>
          </a:prstGeom>
          <a:noFill/>
          <a:ln>
            <a:noFill/>
          </a:ln>
        </p:spPr>
        <p:txBody>
          <a:bodyPr anchorCtr="0" anchor="t" bIns="60925" lIns="121900" spcFirstLastPara="1" rIns="121900" wrap="square" tIns="60925">
            <a:normAutofit/>
          </a:bodyPr>
          <a:lstStyle>
            <a:lvl1pPr indent="-228600" lvl="0" marL="457200" algn="l">
              <a:lnSpc>
                <a:spcPct val="100000"/>
              </a:lnSpc>
              <a:spcBef>
                <a:spcPts val="400"/>
              </a:spcBef>
              <a:spcAft>
                <a:spcPts val="0"/>
              </a:spcAft>
              <a:buClr>
                <a:schemeClr val="dk1"/>
              </a:buClr>
              <a:buSzPts val="1900"/>
              <a:buNone/>
              <a:defRPr sz="1900"/>
            </a:lvl1pPr>
            <a:lvl2pPr indent="-228600" lvl="1" marL="914400" algn="l">
              <a:lnSpc>
                <a:spcPct val="100000"/>
              </a:lnSpc>
              <a:spcBef>
                <a:spcPts val="300"/>
              </a:spcBef>
              <a:spcAft>
                <a:spcPts val="0"/>
              </a:spcAft>
              <a:buClr>
                <a:schemeClr val="dk1"/>
              </a:buClr>
              <a:buSzPts val="1600"/>
              <a:buNone/>
              <a:defRPr sz="1600"/>
            </a:lvl2pPr>
            <a:lvl3pPr indent="-228600" lvl="2" marL="1371600" algn="l">
              <a:lnSpc>
                <a:spcPct val="100000"/>
              </a:lnSpc>
              <a:spcBef>
                <a:spcPts val="300"/>
              </a:spcBef>
              <a:spcAft>
                <a:spcPts val="0"/>
              </a:spcAft>
              <a:buClr>
                <a:schemeClr val="dk1"/>
              </a:buClr>
              <a:buSzPts val="1300"/>
              <a:buNone/>
              <a:defRPr sz="1300"/>
            </a:lvl3pPr>
            <a:lvl4pPr indent="-228600" lvl="3" marL="1828800" algn="l">
              <a:lnSpc>
                <a:spcPct val="100000"/>
              </a:lnSpc>
              <a:spcBef>
                <a:spcPts val="200"/>
              </a:spcBef>
              <a:spcAft>
                <a:spcPts val="0"/>
              </a:spcAft>
              <a:buClr>
                <a:schemeClr val="dk1"/>
              </a:buClr>
              <a:buSzPts val="1200"/>
              <a:buNone/>
              <a:defRPr sz="1200"/>
            </a:lvl4pPr>
            <a:lvl5pPr indent="-228600" lvl="4" marL="2286000" algn="l">
              <a:lnSpc>
                <a:spcPct val="100000"/>
              </a:lnSpc>
              <a:spcBef>
                <a:spcPts val="200"/>
              </a:spcBef>
              <a:spcAft>
                <a:spcPts val="0"/>
              </a:spcAft>
              <a:buClr>
                <a:schemeClr val="dk1"/>
              </a:buClr>
              <a:buSzPts val="1200"/>
              <a:buNone/>
              <a:defRPr sz="1200"/>
            </a:lvl5pPr>
            <a:lvl6pPr indent="-228600" lvl="5" marL="2743200" algn="l">
              <a:lnSpc>
                <a:spcPct val="100000"/>
              </a:lnSpc>
              <a:spcBef>
                <a:spcPts val="200"/>
              </a:spcBef>
              <a:spcAft>
                <a:spcPts val="0"/>
              </a:spcAft>
              <a:buClr>
                <a:schemeClr val="dk1"/>
              </a:buClr>
              <a:buSzPts val="1200"/>
              <a:buNone/>
              <a:defRPr sz="1200"/>
            </a:lvl6pPr>
            <a:lvl7pPr indent="-228600" lvl="6" marL="3200400" algn="l">
              <a:lnSpc>
                <a:spcPct val="100000"/>
              </a:lnSpc>
              <a:spcBef>
                <a:spcPts val="200"/>
              </a:spcBef>
              <a:spcAft>
                <a:spcPts val="0"/>
              </a:spcAft>
              <a:buClr>
                <a:schemeClr val="dk1"/>
              </a:buClr>
              <a:buSzPts val="1200"/>
              <a:buNone/>
              <a:defRPr sz="1200"/>
            </a:lvl7pPr>
            <a:lvl8pPr indent="-228600" lvl="7" marL="3657600" algn="l">
              <a:lnSpc>
                <a:spcPct val="100000"/>
              </a:lnSpc>
              <a:spcBef>
                <a:spcPts val="200"/>
              </a:spcBef>
              <a:spcAft>
                <a:spcPts val="0"/>
              </a:spcAft>
              <a:buClr>
                <a:schemeClr val="dk1"/>
              </a:buClr>
              <a:buSzPts val="1200"/>
              <a:buNone/>
              <a:defRPr sz="1200"/>
            </a:lvl8pPr>
            <a:lvl9pPr indent="-228600" lvl="8" marL="4114800" algn="l">
              <a:lnSpc>
                <a:spcPct val="100000"/>
              </a:lnSpc>
              <a:spcBef>
                <a:spcPts val="200"/>
              </a:spcBef>
              <a:spcAft>
                <a:spcPts val="0"/>
              </a:spcAft>
              <a:buClr>
                <a:schemeClr val="dk1"/>
              </a:buClr>
              <a:buSzPts val="1200"/>
              <a:buNone/>
              <a:defRPr sz="1200"/>
            </a:lvl9pPr>
          </a:lstStyle>
          <a:p/>
        </p:txBody>
      </p:sp>
      <p:sp>
        <p:nvSpPr>
          <p:cNvPr id="95" name="Google Shape;95;g134b8e1a99c_1_695"/>
          <p:cNvSpPr txBox="1"/>
          <p:nvPr>
            <p:ph idx="10" type="dt"/>
          </p:nvPr>
        </p:nvSpPr>
        <p:spPr>
          <a:xfrm>
            <a:off x="609600" y="8475133"/>
            <a:ext cx="28449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6" name="Google Shape;96;g134b8e1a99c_1_695"/>
          <p:cNvSpPr txBox="1"/>
          <p:nvPr>
            <p:ph idx="11" type="ftr"/>
          </p:nvPr>
        </p:nvSpPr>
        <p:spPr>
          <a:xfrm>
            <a:off x="4165600" y="8475133"/>
            <a:ext cx="38607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7" name="Google Shape;97;g134b8e1a99c_1_695"/>
          <p:cNvSpPr txBox="1"/>
          <p:nvPr>
            <p:ph idx="12" type="sldNum"/>
          </p:nvPr>
        </p:nvSpPr>
        <p:spPr>
          <a:xfrm>
            <a:off x="8737600" y="8475133"/>
            <a:ext cx="28449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8" name="Shape 98"/>
        <p:cNvGrpSpPr/>
        <p:nvPr/>
      </p:nvGrpSpPr>
      <p:grpSpPr>
        <a:xfrm>
          <a:off x="0" y="0"/>
          <a:ext cx="0" cy="0"/>
          <a:chOff x="0" y="0"/>
          <a:chExt cx="0" cy="0"/>
        </a:xfrm>
      </p:grpSpPr>
      <p:sp>
        <p:nvSpPr>
          <p:cNvPr id="99" name="Google Shape;99;g134b8e1a99c_1_702"/>
          <p:cNvSpPr txBox="1"/>
          <p:nvPr>
            <p:ph type="title"/>
          </p:nvPr>
        </p:nvSpPr>
        <p:spPr>
          <a:xfrm>
            <a:off x="2389717" y="6400800"/>
            <a:ext cx="7315200" cy="755700"/>
          </a:xfrm>
          <a:prstGeom prst="rect">
            <a:avLst/>
          </a:prstGeom>
          <a:noFill/>
          <a:ln>
            <a:noFill/>
          </a:ln>
        </p:spPr>
        <p:txBody>
          <a:bodyPr anchorCtr="0" anchor="b" bIns="60925" lIns="121900" spcFirstLastPara="1" rIns="121900" wrap="square" tIns="60925">
            <a:normAutofit/>
          </a:bodyPr>
          <a:lstStyle>
            <a:lvl1pPr lvl="0" algn="l">
              <a:lnSpc>
                <a:spcPct val="100000"/>
              </a:lnSpc>
              <a:spcBef>
                <a:spcPts val="0"/>
              </a:spcBef>
              <a:spcAft>
                <a:spcPts val="0"/>
              </a:spcAft>
              <a:buClr>
                <a:schemeClr val="dk1"/>
              </a:buClr>
              <a:buSzPts val="2700"/>
              <a:buFont typeface="Calibri"/>
              <a:buNone/>
              <a:defRPr b="1" sz="27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0" name="Google Shape;100;g134b8e1a99c_1_702"/>
          <p:cNvSpPr/>
          <p:nvPr>
            <p:ph idx="2" type="pic"/>
          </p:nvPr>
        </p:nvSpPr>
        <p:spPr>
          <a:xfrm>
            <a:off x="2389717" y="817033"/>
            <a:ext cx="7315200" cy="5486400"/>
          </a:xfrm>
          <a:prstGeom prst="rect">
            <a:avLst/>
          </a:prstGeom>
          <a:noFill/>
          <a:ln>
            <a:noFill/>
          </a:ln>
        </p:spPr>
      </p:sp>
      <p:sp>
        <p:nvSpPr>
          <p:cNvPr id="101" name="Google Shape;101;g134b8e1a99c_1_702"/>
          <p:cNvSpPr txBox="1"/>
          <p:nvPr>
            <p:ph idx="1" type="body"/>
          </p:nvPr>
        </p:nvSpPr>
        <p:spPr>
          <a:xfrm>
            <a:off x="2389717" y="7156451"/>
            <a:ext cx="7315200" cy="1073100"/>
          </a:xfrm>
          <a:prstGeom prst="rect">
            <a:avLst/>
          </a:prstGeom>
          <a:noFill/>
          <a:ln>
            <a:noFill/>
          </a:ln>
        </p:spPr>
        <p:txBody>
          <a:bodyPr anchorCtr="0" anchor="t" bIns="60925" lIns="121900" spcFirstLastPara="1" rIns="121900" wrap="square" tIns="60925">
            <a:normAutofit/>
          </a:bodyPr>
          <a:lstStyle>
            <a:lvl1pPr indent="-228600" lvl="0" marL="457200" algn="l">
              <a:lnSpc>
                <a:spcPct val="100000"/>
              </a:lnSpc>
              <a:spcBef>
                <a:spcPts val="400"/>
              </a:spcBef>
              <a:spcAft>
                <a:spcPts val="0"/>
              </a:spcAft>
              <a:buClr>
                <a:schemeClr val="dk1"/>
              </a:buClr>
              <a:buSzPts val="1900"/>
              <a:buNone/>
              <a:defRPr sz="1900"/>
            </a:lvl1pPr>
            <a:lvl2pPr indent="-228600" lvl="1" marL="914400" algn="l">
              <a:lnSpc>
                <a:spcPct val="100000"/>
              </a:lnSpc>
              <a:spcBef>
                <a:spcPts val="300"/>
              </a:spcBef>
              <a:spcAft>
                <a:spcPts val="0"/>
              </a:spcAft>
              <a:buClr>
                <a:schemeClr val="dk1"/>
              </a:buClr>
              <a:buSzPts val="1600"/>
              <a:buNone/>
              <a:defRPr sz="1600"/>
            </a:lvl2pPr>
            <a:lvl3pPr indent="-228600" lvl="2" marL="1371600" algn="l">
              <a:lnSpc>
                <a:spcPct val="100000"/>
              </a:lnSpc>
              <a:spcBef>
                <a:spcPts val="300"/>
              </a:spcBef>
              <a:spcAft>
                <a:spcPts val="0"/>
              </a:spcAft>
              <a:buClr>
                <a:schemeClr val="dk1"/>
              </a:buClr>
              <a:buSzPts val="1300"/>
              <a:buNone/>
              <a:defRPr sz="1300"/>
            </a:lvl3pPr>
            <a:lvl4pPr indent="-228600" lvl="3" marL="1828800" algn="l">
              <a:lnSpc>
                <a:spcPct val="100000"/>
              </a:lnSpc>
              <a:spcBef>
                <a:spcPts val="200"/>
              </a:spcBef>
              <a:spcAft>
                <a:spcPts val="0"/>
              </a:spcAft>
              <a:buClr>
                <a:schemeClr val="dk1"/>
              </a:buClr>
              <a:buSzPts val="1200"/>
              <a:buNone/>
              <a:defRPr sz="1200"/>
            </a:lvl4pPr>
            <a:lvl5pPr indent="-228600" lvl="4" marL="2286000" algn="l">
              <a:lnSpc>
                <a:spcPct val="100000"/>
              </a:lnSpc>
              <a:spcBef>
                <a:spcPts val="200"/>
              </a:spcBef>
              <a:spcAft>
                <a:spcPts val="0"/>
              </a:spcAft>
              <a:buClr>
                <a:schemeClr val="dk1"/>
              </a:buClr>
              <a:buSzPts val="1200"/>
              <a:buNone/>
              <a:defRPr sz="1200"/>
            </a:lvl5pPr>
            <a:lvl6pPr indent="-228600" lvl="5" marL="2743200" algn="l">
              <a:lnSpc>
                <a:spcPct val="100000"/>
              </a:lnSpc>
              <a:spcBef>
                <a:spcPts val="200"/>
              </a:spcBef>
              <a:spcAft>
                <a:spcPts val="0"/>
              </a:spcAft>
              <a:buClr>
                <a:schemeClr val="dk1"/>
              </a:buClr>
              <a:buSzPts val="1200"/>
              <a:buNone/>
              <a:defRPr sz="1200"/>
            </a:lvl6pPr>
            <a:lvl7pPr indent="-228600" lvl="6" marL="3200400" algn="l">
              <a:lnSpc>
                <a:spcPct val="100000"/>
              </a:lnSpc>
              <a:spcBef>
                <a:spcPts val="200"/>
              </a:spcBef>
              <a:spcAft>
                <a:spcPts val="0"/>
              </a:spcAft>
              <a:buClr>
                <a:schemeClr val="dk1"/>
              </a:buClr>
              <a:buSzPts val="1200"/>
              <a:buNone/>
              <a:defRPr sz="1200"/>
            </a:lvl7pPr>
            <a:lvl8pPr indent="-228600" lvl="7" marL="3657600" algn="l">
              <a:lnSpc>
                <a:spcPct val="100000"/>
              </a:lnSpc>
              <a:spcBef>
                <a:spcPts val="200"/>
              </a:spcBef>
              <a:spcAft>
                <a:spcPts val="0"/>
              </a:spcAft>
              <a:buClr>
                <a:schemeClr val="dk1"/>
              </a:buClr>
              <a:buSzPts val="1200"/>
              <a:buNone/>
              <a:defRPr sz="1200"/>
            </a:lvl8pPr>
            <a:lvl9pPr indent="-228600" lvl="8" marL="4114800" algn="l">
              <a:lnSpc>
                <a:spcPct val="100000"/>
              </a:lnSpc>
              <a:spcBef>
                <a:spcPts val="200"/>
              </a:spcBef>
              <a:spcAft>
                <a:spcPts val="0"/>
              </a:spcAft>
              <a:buClr>
                <a:schemeClr val="dk1"/>
              </a:buClr>
              <a:buSzPts val="1200"/>
              <a:buNone/>
              <a:defRPr sz="1200"/>
            </a:lvl9pPr>
          </a:lstStyle>
          <a:p/>
        </p:txBody>
      </p:sp>
      <p:sp>
        <p:nvSpPr>
          <p:cNvPr id="102" name="Google Shape;102;g134b8e1a99c_1_702"/>
          <p:cNvSpPr txBox="1"/>
          <p:nvPr>
            <p:ph idx="10" type="dt"/>
          </p:nvPr>
        </p:nvSpPr>
        <p:spPr>
          <a:xfrm>
            <a:off x="609600" y="8475133"/>
            <a:ext cx="28449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3" name="Google Shape;103;g134b8e1a99c_1_702"/>
          <p:cNvSpPr txBox="1"/>
          <p:nvPr>
            <p:ph idx="11" type="ftr"/>
          </p:nvPr>
        </p:nvSpPr>
        <p:spPr>
          <a:xfrm>
            <a:off x="4165600" y="8475133"/>
            <a:ext cx="38607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4" name="Google Shape;104;g134b8e1a99c_1_702"/>
          <p:cNvSpPr txBox="1"/>
          <p:nvPr>
            <p:ph idx="12" type="sldNum"/>
          </p:nvPr>
        </p:nvSpPr>
        <p:spPr>
          <a:xfrm>
            <a:off x="8737600" y="8475133"/>
            <a:ext cx="28449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5" name="Shape 105"/>
        <p:cNvGrpSpPr/>
        <p:nvPr/>
      </p:nvGrpSpPr>
      <p:grpSpPr>
        <a:xfrm>
          <a:off x="0" y="0"/>
          <a:ext cx="0" cy="0"/>
          <a:chOff x="0" y="0"/>
          <a:chExt cx="0" cy="0"/>
        </a:xfrm>
      </p:grpSpPr>
      <p:sp>
        <p:nvSpPr>
          <p:cNvPr id="106" name="Google Shape;106;g134b8e1a99c_1_709"/>
          <p:cNvSpPr txBox="1"/>
          <p:nvPr>
            <p:ph type="title"/>
          </p:nvPr>
        </p:nvSpPr>
        <p:spPr>
          <a:xfrm>
            <a:off x="609600" y="366184"/>
            <a:ext cx="10972800" cy="1524000"/>
          </a:xfrm>
          <a:prstGeom prst="rect">
            <a:avLst/>
          </a:prstGeom>
          <a:noFill/>
          <a:ln>
            <a:noFill/>
          </a:ln>
        </p:spPr>
        <p:txBody>
          <a:bodyPr anchorCtr="0" anchor="ctr" bIns="60925" lIns="121900" spcFirstLastPara="1" rIns="121900" wrap="square" tIns="60925">
            <a:normAutofit/>
          </a:bodyPr>
          <a:lstStyle>
            <a:lvl1pPr lvl="0" algn="ctr">
              <a:lnSpc>
                <a:spcPct val="10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7" name="Google Shape;107;g134b8e1a99c_1_709"/>
          <p:cNvSpPr txBox="1"/>
          <p:nvPr>
            <p:ph idx="1" type="body"/>
          </p:nvPr>
        </p:nvSpPr>
        <p:spPr>
          <a:xfrm rot="5400000">
            <a:off x="3078599" y="-335401"/>
            <a:ext cx="6034800" cy="10972800"/>
          </a:xfrm>
          <a:prstGeom prst="rect">
            <a:avLst/>
          </a:prstGeom>
          <a:noFill/>
          <a:ln>
            <a:noFill/>
          </a:ln>
        </p:spPr>
        <p:txBody>
          <a:bodyPr anchorCtr="0" anchor="t" bIns="60925" lIns="121900" spcFirstLastPara="1" rIns="121900" wrap="square" tIns="60925">
            <a:normAutofit/>
          </a:bodyPr>
          <a:lstStyle>
            <a:lvl1pPr indent="-381000" lvl="0" marL="457200" algn="l">
              <a:lnSpc>
                <a:spcPct val="100000"/>
              </a:lnSpc>
              <a:spcBef>
                <a:spcPts val="500"/>
              </a:spcBef>
              <a:spcAft>
                <a:spcPts val="0"/>
              </a:spcAft>
              <a:buClr>
                <a:schemeClr val="dk1"/>
              </a:buClr>
              <a:buSzPts val="2400"/>
              <a:buChar char="•"/>
              <a:defRPr/>
            </a:lvl1pPr>
            <a:lvl2pPr indent="-381000" lvl="1" marL="914400" algn="l">
              <a:lnSpc>
                <a:spcPct val="100000"/>
              </a:lnSpc>
              <a:spcBef>
                <a:spcPts val="500"/>
              </a:spcBef>
              <a:spcAft>
                <a:spcPts val="0"/>
              </a:spcAft>
              <a:buClr>
                <a:schemeClr val="dk1"/>
              </a:buClr>
              <a:buSzPts val="2400"/>
              <a:buChar char="–"/>
              <a:defRPr/>
            </a:lvl2pPr>
            <a:lvl3pPr indent="-381000" lvl="2" marL="1371600" algn="l">
              <a:lnSpc>
                <a:spcPct val="100000"/>
              </a:lnSpc>
              <a:spcBef>
                <a:spcPts val="500"/>
              </a:spcBef>
              <a:spcAft>
                <a:spcPts val="0"/>
              </a:spcAft>
              <a:buClr>
                <a:schemeClr val="dk1"/>
              </a:buClr>
              <a:buSzPts val="2400"/>
              <a:buChar char="•"/>
              <a:defRPr/>
            </a:lvl3pPr>
            <a:lvl4pPr indent="-381000" lvl="3" marL="1828800" algn="l">
              <a:lnSpc>
                <a:spcPct val="100000"/>
              </a:lnSpc>
              <a:spcBef>
                <a:spcPts val="500"/>
              </a:spcBef>
              <a:spcAft>
                <a:spcPts val="0"/>
              </a:spcAft>
              <a:buClr>
                <a:schemeClr val="dk1"/>
              </a:buClr>
              <a:buSzPts val="2400"/>
              <a:buChar char="–"/>
              <a:defRPr/>
            </a:lvl4pPr>
            <a:lvl5pPr indent="-381000" lvl="4" marL="2286000" algn="l">
              <a:lnSpc>
                <a:spcPct val="100000"/>
              </a:lnSpc>
              <a:spcBef>
                <a:spcPts val="500"/>
              </a:spcBef>
              <a:spcAft>
                <a:spcPts val="0"/>
              </a:spcAft>
              <a:buClr>
                <a:schemeClr val="dk1"/>
              </a:buClr>
              <a:buSzPts val="2400"/>
              <a:buChar char="»"/>
              <a:defRPr/>
            </a:lvl5pPr>
            <a:lvl6pPr indent="-381000" lvl="5" marL="2743200" algn="l">
              <a:lnSpc>
                <a:spcPct val="100000"/>
              </a:lnSpc>
              <a:spcBef>
                <a:spcPts val="500"/>
              </a:spcBef>
              <a:spcAft>
                <a:spcPts val="0"/>
              </a:spcAft>
              <a:buClr>
                <a:schemeClr val="dk1"/>
              </a:buClr>
              <a:buSzPts val="2400"/>
              <a:buChar char="•"/>
              <a:defRPr/>
            </a:lvl6pPr>
            <a:lvl7pPr indent="-381000" lvl="6" marL="3200400" algn="l">
              <a:lnSpc>
                <a:spcPct val="100000"/>
              </a:lnSpc>
              <a:spcBef>
                <a:spcPts val="500"/>
              </a:spcBef>
              <a:spcAft>
                <a:spcPts val="0"/>
              </a:spcAft>
              <a:buClr>
                <a:schemeClr val="dk1"/>
              </a:buClr>
              <a:buSzPts val="2400"/>
              <a:buChar char="•"/>
              <a:defRPr/>
            </a:lvl7pPr>
            <a:lvl8pPr indent="-381000" lvl="7" marL="3657600" algn="l">
              <a:lnSpc>
                <a:spcPct val="100000"/>
              </a:lnSpc>
              <a:spcBef>
                <a:spcPts val="500"/>
              </a:spcBef>
              <a:spcAft>
                <a:spcPts val="0"/>
              </a:spcAft>
              <a:buClr>
                <a:schemeClr val="dk1"/>
              </a:buClr>
              <a:buSzPts val="2400"/>
              <a:buChar char="•"/>
              <a:defRPr/>
            </a:lvl8pPr>
            <a:lvl9pPr indent="-381000" lvl="8" marL="4114800" algn="l">
              <a:lnSpc>
                <a:spcPct val="100000"/>
              </a:lnSpc>
              <a:spcBef>
                <a:spcPts val="500"/>
              </a:spcBef>
              <a:spcAft>
                <a:spcPts val="0"/>
              </a:spcAft>
              <a:buClr>
                <a:schemeClr val="dk1"/>
              </a:buClr>
              <a:buSzPts val="2400"/>
              <a:buChar char="•"/>
              <a:defRPr/>
            </a:lvl9pPr>
          </a:lstStyle>
          <a:p/>
        </p:txBody>
      </p:sp>
      <p:sp>
        <p:nvSpPr>
          <p:cNvPr id="108" name="Google Shape;108;g134b8e1a99c_1_709"/>
          <p:cNvSpPr txBox="1"/>
          <p:nvPr>
            <p:ph idx="10" type="dt"/>
          </p:nvPr>
        </p:nvSpPr>
        <p:spPr>
          <a:xfrm>
            <a:off x="609600" y="8475133"/>
            <a:ext cx="28449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9" name="Google Shape;109;g134b8e1a99c_1_709"/>
          <p:cNvSpPr txBox="1"/>
          <p:nvPr>
            <p:ph idx="11" type="ftr"/>
          </p:nvPr>
        </p:nvSpPr>
        <p:spPr>
          <a:xfrm>
            <a:off x="4165600" y="8475133"/>
            <a:ext cx="38607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10" name="Google Shape;110;g134b8e1a99c_1_709"/>
          <p:cNvSpPr txBox="1"/>
          <p:nvPr>
            <p:ph idx="12" type="sldNum"/>
          </p:nvPr>
        </p:nvSpPr>
        <p:spPr>
          <a:xfrm>
            <a:off x="8737600" y="8475133"/>
            <a:ext cx="28449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copy 2">
  <p:cSld name="Title &amp; Subtitle copy 2">
    <p:spTree>
      <p:nvGrpSpPr>
        <p:cNvPr id="11" name="Shape 11"/>
        <p:cNvGrpSpPr/>
        <p:nvPr/>
      </p:nvGrpSpPr>
      <p:grpSpPr>
        <a:xfrm>
          <a:off x="0" y="0"/>
          <a:ext cx="0" cy="0"/>
          <a:chOff x="0" y="0"/>
          <a:chExt cx="0" cy="0"/>
        </a:xfrm>
      </p:grpSpPr>
      <p:sp>
        <p:nvSpPr>
          <p:cNvPr id="12" name="Google Shape;12;p42"/>
          <p:cNvSpPr txBox="1"/>
          <p:nvPr>
            <p:ph type="title"/>
          </p:nvPr>
        </p:nvSpPr>
        <p:spPr>
          <a:xfrm>
            <a:off x="633336" y="37212"/>
            <a:ext cx="20828100" cy="1666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53565A"/>
              </a:buClr>
              <a:buSzPts val="1400"/>
              <a:buFont typeface="Helvetica Neue"/>
              <a:buNone/>
              <a:defRPr b="1" i="0" sz="5500" u="none" cap="none" strike="noStrike">
                <a:solidFill>
                  <a:srgbClr val="53565A"/>
                </a:solidFill>
                <a:latin typeface="Helvetica Neue"/>
                <a:ea typeface="Helvetica Neue"/>
                <a:cs typeface="Helvetica Neue"/>
                <a:sym typeface="Helvetica Neue"/>
              </a:defRPr>
            </a:lvl1pPr>
            <a:lvl2pPr lvl="1" marR="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2pPr>
            <a:lvl3pPr lvl="2" marR="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3pPr>
            <a:lvl4pPr lvl="3" marR="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4pPr>
            <a:lvl5pPr lvl="4" marR="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5pPr>
            <a:lvl6pPr lvl="5" marR="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6pPr>
            <a:lvl7pPr lvl="6" marR="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7pPr>
            <a:lvl8pPr lvl="7" marR="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8pPr>
            <a:lvl9pPr lvl="8" marR="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9pPr>
          </a:lstStyle>
          <a:p/>
        </p:txBody>
      </p:sp>
      <p:sp>
        <p:nvSpPr>
          <p:cNvPr id="13" name="Google Shape;13;p42"/>
          <p:cNvSpPr txBox="1"/>
          <p:nvPr>
            <p:ph idx="12" type="sldNum"/>
          </p:nvPr>
        </p:nvSpPr>
        <p:spPr>
          <a:xfrm>
            <a:off x="11959031" y="13081000"/>
            <a:ext cx="453300" cy="461100"/>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1" name="Shape 111"/>
        <p:cNvGrpSpPr/>
        <p:nvPr/>
      </p:nvGrpSpPr>
      <p:grpSpPr>
        <a:xfrm>
          <a:off x="0" y="0"/>
          <a:ext cx="0" cy="0"/>
          <a:chOff x="0" y="0"/>
          <a:chExt cx="0" cy="0"/>
        </a:xfrm>
      </p:grpSpPr>
      <p:sp>
        <p:nvSpPr>
          <p:cNvPr id="112" name="Google Shape;112;g134b8e1a99c_1_715"/>
          <p:cNvSpPr txBox="1"/>
          <p:nvPr>
            <p:ph type="title"/>
          </p:nvPr>
        </p:nvSpPr>
        <p:spPr>
          <a:xfrm rot="5400000">
            <a:off x="6309749" y="2895633"/>
            <a:ext cx="7802100" cy="2743200"/>
          </a:xfrm>
          <a:prstGeom prst="rect">
            <a:avLst/>
          </a:prstGeom>
          <a:noFill/>
          <a:ln>
            <a:noFill/>
          </a:ln>
        </p:spPr>
        <p:txBody>
          <a:bodyPr anchorCtr="0" anchor="ctr" bIns="60925" lIns="121900" spcFirstLastPara="1" rIns="121900" wrap="square" tIns="60925">
            <a:normAutofit/>
          </a:bodyPr>
          <a:lstStyle>
            <a:lvl1pPr lvl="0" algn="ctr">
              <a:lnSpc>
                <a:spcPct val="10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13" name="Google Shape;113;g134b8e1a99c_1_715"/>
          <p:cNvSpPr txBox="1"/>
          <p:nvPr>
            <p:ph idx="1" type="body"/>
          </p:nvPr>
        </p:nvSpPr>
        <p:spPr>
          <a:xfrm rot="5400000">
            <a:off x="721701" y="253985"/>
            <a:ext cx="7802100" cy="8026500"/>
          </a:xfrm>
          <a:prstGeom prst="rect">
            <a:avLst/>
          </a:prstGeom>
          <a:noFill/>
          <a:ln>
            <a:noFill/>
          </a:ln>
        </p:spPr>
        <p:txBody>
          <a:bodyPr anchorCtr="0" anchor="t" bIns="60925" lIns="121900" spcFirstLastPara="1" rIns="121900" wrap="square" tIns="60925">
            <a:normAutofit/>
          </a:bodyPr>
          <a:lstStyle>
            <a:lvl1pPr indent="-381000" lvl="0" marL="457200" algn="l">
              <a:lnSpc>
                <a:spcPct val="100000"/>
              </a:lnSpc>
              <a:spcBef>
                <a:spcPts val="500"/>
              </a:spcBef>
              <a:spcAft>
                <a:spcPts val="0"/>
              </a:spcAft>
              <a:buClr>
                <a:schemeClr val="dk1"/>
              </a:buClr>
              <a:buSzPts val="2400"/>
              <a:buChar char="•"/>
              <a:defRPr/>
            </a:lvl1pPr>
            <a:lvl2pPr indent="-381000" lvl="1" marL="914400" algn="l">
              <a:lnSpc>
                <a:spcPct val="100000"/>
              </a:lnSpc>
              <a:spcBef>
                <a:spcPts val="500"/>
              </a:spcBef>
              <a:spcAft>
                <a:spcPts val="0"/>
              </a:spcAft>
              <a:buClr>
                <a:schemeClr val="dk1"/>
              </a:buClr>
              <a:buSzPts val="2400"/>
              <a:buChar char="–"/>
              <a:defRPr/>
            </a:lvl2pPr>
            <a:lvl3pPr indent="-381000" lvl="2" marL="1371600" algn="l">
              <a:lnSpc>
                <a:spcPct val="100000"/>
              </a:lnSpc>
              <a:spcBef>
                <a:spcPts val="500"/>
              </a:spcBef>
              <a:spcAft>
                <a:spcPts val="0"/>
              </a:spcAft>
              <a:buClr>
                <a:schemeClr val="dk1"/>
              </a:buClr>
              <a:buSzPts val="2400"/>
              <a:buChar char="•"/>
              <a:defRPr/>
            </a:lvl3pPr>
            <a:lvl4pPr indent="-381000" lvl="3" marL="1828800" algn="l">
              <a:lnSpc>
                <a:spcPct val="100000"/>
              </a:lnSpc>
              <a:spcBef>
                <a:spcPts val="500"/>
              </a:spcBef>
              <a:spcAft>
                <a:spcPts val="0"/>
              </a:spcAft>
              <a:buClr>
                <a:schemeClr val="dk1"/>
              </a:buClr>
              <a:buSzPts val="2400"/>
              <a:buChar char="–"/>
              <a:defRPr/>
            </a:lvl4pPr>
            <a:lvl5pPr indent="-381000" lvl="4" marL="2286000" algn="l">
              <a:lnSpc>
                <a:spcPct val="100000"/>
              </a:lnSpc>
              <a:spcBef>
                <a:spcPts val="500"/>
              </a:spcBef>
              <a:spcAft>
                <a:spcPts val="0"/>
              </a:spcAft>
              <a:buClr>
                <a:schemeClr val="dk1"/>
              </a:buClr>
              <a:buSzPts val="2400"/>
              <a:buChar char="»"/>
              <a:defRPr/>
            </a:lvl5pPr>
            <a:lvl6pPr indent="-381000" lvl="5" marL="2743200" algn="l">
              <a:lnSpc>
                <a:spcPct val="100000"/>
              </a:lnSpc>
              <a:spcBef>
                <a:spcPts val="500"/>
              </a:spcBef>
              <a:spcAft>
                <a:spcPts val="0"/>
              </a:spcAft>
              <a:buClr>
                <a:schemeClr val="dk1"/>
              </a:buClr>
              <a:buSzPts val="2400"/>
              <a:buChar char="•"/>
              <a:defRPr/>
            </a:lvl6pPr>
            <a:lvl7pPr indent="-381000" lvl="6" marL="3200400" algn="l">
              <a:lnSpc>
                <a:spcPct val="100000"/>
              </a:lnSpc>
              <a:spcBef>
                <a:spcPts val="500"/>
              </a:spcBef>
              <a:spcAft>
                <a:spcPts val="0"/>
              </a:spcAft>
              <a:buClr>
                <a:schemeClr val="dk1"/>
              </a:buClr>
              <a:buSzPts val="2400"/>
              <a:buChar char="•"/>
              <a:defRPr/>
            </a:lvl7pPr>
            <a:lvl8pPr indent="-381000" lvl="7" marL="3657600" algn="l">
              <a:lnSpc>
                <a:spcPct val="100000"/>
              </a:lnSpc>
              <a:spcBef>
                <a:spcPts val="500"/>
              </a:spcBef>
              <a:spcAft>
                <a:spcPts val="0"/>
              </a:spcAft>
              <a:buClr>
                <a:schemeClr val="dk1"/>
              </a:buClr>
              <a:buSzPts val="2400"/>
              <a:buChar char="•"/>
              <a:defRPr/>
            </a:lvl8pPr>
            <a:lvl9pPr indent="-381000" lvl="8" marL="4114800" algn="l">
              <a:lnSpc>
                <a:spcPct val="100000"/>
              </a:lnSpc>
              <a:spcBef>
                <a:spcPts val="500"/>
              </a:spcBef>
              <a:spcAft>
                <a:spcPts val="0"/>
              </a:spcAft>
              <a:buClr>
                <a:schemeClr val="dk1"/>
              </a:buClr>
              <a:buSzPts val="2400"/>
              <a:buChar char="•"/>
              <a:defRPr/>
            </a:lvl9pPr>
          </a:lstStyle>
          <a:p/>
        </p:txBody>
      </p:sp>
      <p:sp>
        <p:nvSpPr>
          <p:cNvPr id="114" name="Google Shape;114;g134b8e1a99c_1_715"/>
          <p:cNvSpPr txBox="1"/>
          <p:nvPr>
            <p:ph idx="10" type="dt"/>
          </p:nvPr>
        </p:nvSpPr>
        <p:spPr>
          <a:xfrm>
            <a:off x="609600" y="8475133"/>
            <a:ext cx="28449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15" name="Google Shape;115;g134b8e1a99c_1_715"/>
          <p:cNvSpPr txBox="1"/>
          <p:nvPr>
            <p:ph idx="11" type="ftr"/>
          </p:nvPr>
        </p:nvSpPr>
        <p:spPr>
          <a:xfrm>
            <a:off x="4165600" y="8475133"/>
            <a:ext cx="38607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16" name="Google Shape;116;g134b8e1a99c_1_715"/>
          <p:cNvSpPr txBox="1"/>
          <p:nvPr>
            <p:ph idx="12" type="sldNum"/>
          </p:nvPr>
        </p:nvSpPr>
        <p:spPr>
          <a:xfrm>
            <a:off x="8737600" y="8475133"/>
            <a:ext cx="28449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53"/>
          <p:cNvSpPr txBox="1"/>
          <p:nvPr>
            <p:ph type="title"/>
          </p:nvPr>
        </p:nvSpPr>
        <p:spPr>
          <a:xfrm>
            <a:off x="1778000" y="2298700"/>
            <a:ext cx="20828100" cy="46482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b="1" i="0" sz="6937">
                <a:solidFill>
                  <a:srgbClr val="636363"/>
                </a:solidFill>
                <a:latin typeface="Calibri"/>
                <a:ea typeface="Calibri"/>
                <a:cs typeface="Calibri"/>
                <a:sym typeface="Calibri"/>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 name="Google Shape;16;p53"/>
          <p:cNvSpPr txBox="1"/>
          <p:nvPr>
            <p:ph idx="1" type="body"/>
          </p:nvPr>
        </p:nvSpPr>
        <p:spPr>
          <a:xfrm>
            <a:off x="1778000" y="7073900"/>
            <a:ext cx="20828100" cy="15876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SzPts val="1400"/>
              <a:buNone/>
              <a:defRPr/>
            </a:lvl1pPr>
            <a:lvl2pPr indent="-228600" lvl="1" marL="914400" algn="ctr">
              <a:lnSpc>
                <a:spcPct val="100000"/>
              </a:lnSpc>
              <a:spcBef>
                <a:spcPts val="0"/>
              </a:spcBef>
              <a:spcAft>
                <a:spcPts val="0"/>
              </a:spcAft>
              <a:buSzPts val="1400"/>
              <a:buNone/>
              <a:defRPr/>
            </a:lvl2pPr>
            <a:lvl3pPr indent="-228600" lvl="2" marL="1371600" algn="ctr">
              <a:lnSpc>
                <a:spcPct val="100000"/>
              </a:lnSpc>
              <a:spcBef>
                <a:spcPts val="0"/>
              </a:spcBef>
              <a:spcAft>
                <a:spcPts val="0"/>
              </a:spcAft>
              <a:buSzPts val="1400"/>
              <a:buNone/>
              <a:defRPr/>
            </a:lvl3pPr>
            <a:lvl4pPr indent="-228600" lvl="3" marL="1828800" algn="ctr">
              <a:lnSpc>
                <a:spcPct val="100000"/>
              </a:lnSpc>
              <a:spcBef>
                <a:spcPts val="0"/>
              </a:spcBef>
              <a:spcAft>
                <a:spcPts val="0"/>
              </a:spcAft>
              <a:buSzPts val="1400"/>
              <a:buNone/>
              <a:defRPr/>
            </a:lvl4pPr>
            <a:lvl5pPr indent="-228600" lvl="4" marL="2286000" algn="ctr">
              <a:lnSpc>
                <a:spcPct val="100000"/>
              </a:lnSpc>
              <a:spcBef>
                <a:spcPts val="0"/>
              </a:spcBef>
              <a:spcAft>
                <a:spcPts val="0"/>
              </a:spcAft>
              <a:buSzPts val="1400"/>
              <a:buNone/>
              <a:defRPr/>
            </a:lvl5pPr>
            <a:lvl6pPr indent="-228600" lvl="5" marL="2743200" algn="ctr">
              <a:lnSpc>
                <a:spcPct val="100000"/>
              </a:lnSpc>
              <a:spcBef>
                <a:spcPts val="0"/>
              </a:spcBef>
              <a:spcAft>
                <a:spcPts val="0"/>
              </a:spcAft>
              <a:buSzPts val="1400"/>
              <a:buNone/>
              <a:defRPr/>
            </a:lvl6pPr>
            <a:lvl7pPr indent="-228600" lvl="6" marL="3200400" algn="ctr">
              <a:lnSpc>
                <a:spcPct val="100000"/>
              </a:lnSpc>
              <a:spcBef>
                <a:spcPts val="0"/>
              </a:spcBef>
              <a:spcAft>
                <a:spcPts val="0"/>
              </a:spcAft>
              <a:buSzPts val="1400"/>
              <a:buNone/>
              <a:defRPr/>
            </a:lvl7pPr>
            <a:lvl8pPr indent="-228600" lvl="7" marL="3657600" algn="ctr">
              <a:lnSpc>
                <a:spcPct val="100000"/>
              </a:lnSpc>
              <a:spcBef>
                <a:spcPts val="0"/>
              </a:spcBef>
              <a:spcAft>
                <a:spcPts val="0"/>
              </a:spcAft>
              <a:buSzPts val="1400"/>
              <a:buNone/>
              <a:defRPr/>
            </a:lvl8pPr>
            <a:lvl9pPr indent="-228600" lvl="8" marL="4114800" algn="ctr">
              <a:lnSpc>
                <a:spcPct val="100000"/>
              </a:lnSpc>
              <a:spcBef>
                <a:spcPts val="0"/>
              </a:spcBef>
              <a:spcAft>
                <a:spcPts val="0"/>
              </a:spcAft>
              <a:buSzPts val="1400"/>
              <a:buNone/>
              <a:defRPr/>
            </a:lvl9pPr>
          </a:lstStyle>
          <a:p/>
        </p:txBody>
      </p:sp>
      <p:sp>
        <p:nvSpPr>
          <p:cNvPr id="17" name="Google Shape;17;p53"/>
          <p:cNvSpPr txBox="1"/>
          <p:nvPr>
            <p:ph idx="11" type="ftr"/>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53"/>
          <p:cNvSpPr txBox="1"/>
          <p:nvPr>
            <p:ph idx="10" type="dt"/>
          </p:nvPr>
        </p:nvSpPr>
        <p:spPr>
          <a:xfrm>
            <a:off x="0" y="0"/>
            <a:ext cx="3000000" cy="3000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53"/>
          <p:cNvSpPr txBox="1"/>
          <p:nvPr>
            <p:ph idx="12" type="sldNum"/>
          </p:nvPr>
        </p:nvSpPr>
        <p:spPr>
          <a:xfrm>
            <a:off x="11959031" y="13081000"/>
            <a:ext cx="453300" cy="4611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2400"/>
              <a:buFont typeface="Helvetica Neue Light"/>
              <a:buNone/>
              <a:defRPr b="0" i="0" sz="2400" u="none" cap="none" strike="noStrike">
                <a:solidFill>
                  <a:srgbClr val="888888"/>
                </a:solidFill>
                <a:latin typeface="Helvetica Neue Light"/>
                <a:ea typeface="Helvetica Neue Light"/>
                <a:cs typeface="Helvetica Neue Light"/>
                <a:sym typeface="Helvetica Neue Light"/>
              </a:defRPr>
            </a:lvl1pPr>
            <a:lvl2pPr indent="0" lvl="1" marL="0" marR="0" algn="r">
              <a:lnSpc>
                <a:spcPct val="100000"/>
              </a:lnSpc>
              <a:spcBef>
                <a:spcPts val="0"/>
              </a:spcBef>
              <a:spcAft>
                <a:spcPts val="0"/>
              </a:spcAft>
              <a:buClr>
                <a:srgbClr val="000000"/>
              </a:buClr>
              <a:buSzPts val="2400"/>
              <a:buFont typeface="Helvetica Neue Light"/>
              <a:buNone/>
              <a:defRPr b="0" i="0" sz="2400" u="none" cap="none" strike="noStrike">
                <a:solidFill>
                  <a:srgbClr val="888888"/>
                </a:solidFill>
                <a:latin typeface="Helvetica Neue Light"/>
                <a:ea typeface="Helvetica Neue Light"/>
                <a:cs typeface="Helvetica Neue Light"/>
                <a:sym typeface="Helvetica Neue Light"/>
              </a:defRPr>
            </a:lvl2pPr>
            <a:lvl3pPr indent="0" lvl="2" marL="0" marR="0" algn="r">
              <a:lnSpc>
                <a:spcPct val="100000"/>
              </a:lnSpc>
              <a:spcBef>
                <a:spcPts val="0"/>
              </a:spcBef>
              <a:spcAft>
                <a:spcPts val="0"/>
              </a:spcAft>
              <a:buClr>
                <a:srgbClr val="000000"/>
              </a:buClr>
              <a:buSzPts val="2400"/>
              <a:buFont typeface="Helvetica Neue Light"/>
              <a:buNone/>
              <a:defRPr b="0" i="0" sz="2400" u="none" cap="none" strike="noStrike">
                <a:solidFill>
                  <a:srgbClr val="888888"/>
                </a:solidFill>
                <a:latin typeface="Helvetica Neue Light"/>
                <a:ea typeface="Helvetica Neue Light"/>
                <a:cs typeface="Helvetica Neue Light"/>
                <a:sym typeface="Helvetica Neue Light"/>
              </a:defRPr>
            </a:lvl3pPr>
            <a:lvl4pPr indent="0" lvl="3" marL="0" marR="0" algn="r">
              <a:lnSpc>
                <a:spcPct val="100000"/>
              </a:lnSpc>
              <a:spcBef>
                <a:spcPts val="0"/>
              </a:spcBef>
              <a:spcAft>
                <a:spcPts val="0"/>
              </a:spcAft>
              <a:buClr>
                <a:srgbClr val="000000"/>
              </a:buClr>
              <a:buSzPts val="2400"/>
              <a:buFont typeface="Helvetica Neue Light"/>
              <a:buNone/>
              <a:defRPr b="0" i="0" sz="2400" u="none" cap="none" strike="noStrike">
                <a:solidFill>
                  <a:srgbClr val="888888"/>
                </a:solidFill>
                <a:latin typeface="Helvetica Neue Light"/>
                <a:ea typeface="Helvetica Neue Light"/>
                <a:cs typeface="Helvetica Neue Light"/>
                <a:sym typeface="Helvetica Neue Light"/>
              </a:defRPr>
            </a:lvl4pPr>
            <a:lvl5pPr indent="0" lvl="4" marL="0" marR="0" algn="r">
              <a:lnSpc>
                <a:spcPct val="100000"/>
              </a:lnSpc>
              <a:spcBef>
                <a:spcPts val="0"/>
              </a:spcBef>
              <a:spcAft>
                <a:spcPts val="0"/>
              </a:spcAft>
              <a:buClr>
                <a:srgbClr val="000000"/>
              </a:buClr>
              <a:buSzPts val="2400"/>
              <a:buFont typeface="Helvetica Neue Light"/>
              <a:buNone/>
              <a:defRPr b="0" i="0" sz="2400" u="none" cap="none" strike="noStrike">
                <a:solidFill>
                  <a:srgbClr val="888888"/>
                </a:solidFill>
                <a:latin typeface="Helvetica Neue Light"/>
                <a:ea typeface="Helvetica Neue Light"/>
                <a:cs typeface="Helvetica Neue Light"/>
                <a:sym typeface="Helvetica Neue Light"/>
              </a:defRPr>
            </a:lvl5pPr>
            <a:lvl6pPr indent="0" lvl="5" marL="0" marR="0" algn="r">
              <a:lnSpc>
                <a:spcPct val="100000"/>
              </a:lnSpc>
              <a:spcBef>
                <a:spcPts val="0"/>
              </a:spcBef>
              <a:spcAft>
                <a:spcPts val="0"/>
              </a:spcAft>
              <a:buClr>
                <a:srgbClr val="000000"/>
              </a:buClr>
              <a:buSzPts val="2400"/>
              <a:buFont typeface="Helvetica Neue Light"/>
              <a:buNone/>
              <a:defRPr b="0" i="0" sz="2400" u="none" cap="none" strike="noStrike">
                <a:solidFill>
                  <a:srgbClr val="888888"/>
                </a:solidFill>
                <a:latin typeface="Helvetica Neue Light"/>
                <a:ea typeface="Helvetica Neue Light"/>
                <a:cs typeface="Helvetica Neue Light"/>
                <a:sym typeface="Helvetica Neue Light"/>
              </a:defRPr>
            </a:lvl6pPr>
            <a:lvl7pPr indent="0" lvl="6" marL="0" marR="0" algn="r">
              <a:lnSpc>
                <a:spcPct val="100000"/>
              </a:lnSpc>
              <a:spcBef>
                <a:spcPts val="0"/>
              </a:spcBef>
              <a:spcAft>
                <a:spcPts val="0"/>
              </a:spcAft>
              <a:buClr>
                <a:srgbClr val="000000"/>
              </a:buClr>
              <a:buSzPts val="2400"/>
              <a:buFont typeface="Helvetica Neue Light"/>
              <a:buNone/>
              <a:defRPr b="0" i="0" sz="2400" u="none" cap="none" strike="noStrike">
                <a:solidFill>
                  <a:srgbClr val="888888"/>
                </a:solidFill>
                <a:latin typeface="Helvetica Neue Light"/>
                <a:ea typeface="Helvetica Neue Light"/>
                <a:cs typeface="Helvetica Neue Light"/>
                <a:sym typeface="Helvetica Neue Light"/>
              </a:defRPr>
            </a:lvl7pPr>
            <a:lvl8pPr indent="0" lvl="7" marL="0" marR="0" algn="r">
              <a:lnSpc>
                <a:spcPct val="100000"/>
              </a:lnSpc>
              <a:spcBef>
                <a:spcPts val="0"/>
              </a:spcBef>
              <a:spcAft>
                <a:spcPts val="0"/>
              </a:spcAft>
              <a:buClr>
                <a:srgbClr val="000000"/>
              </a:buClr>
              <a:buSzPts val="2400"/>
              <a:buFont typeface="Helvetica Neue Light"/>
              <a:buNone/>
              <a:defRPr b="0" i="0" sz="2400" u="none" cap="none" strike="noStrike">
                <a:solidFill>
                  <a:srgbClr val="888888"/>
                </a:solidFill>
                <a:latin typeface="Helvetica Neue Light"/>
                <a:ea typeface="Helvetica Neue Light"/>
                <a:cs typeface="Helvetica Neue Light"/>
                <a:sym typeface="Helvetica Neue Light"/>
              </a:defRPr>
            </a:lvl8pPr>
            <a:lvl9pPr indent="0" lvl="8" marL="0" marR="0" algn="r">
              <a:lnSpc>
                <a:spcPct val="100000"/>
              </a:lnSpc>
              <a:spcBef>
                <a:spcPts val="0"/>
              </a:spcBef>
              <a:spcAft>
                <a:spcPts val="0"/>
              </a:spcAft>
              <a:buClr>
                <a:srgbClr val="000000"/>
              </a:buClr>
              <a:buSzPts val="2400"/>
              <a:buFont typeface="Helvetica Neue Light"/>
              <a:buNone/>
              <a:defRPr b="0" i="0" sz="2400" u="none" cap="none" strike="noStrike">
                <a:solidFill>
                  <a:srgbClr val="888888"/>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54"/>
          <p:cNvSpPr txBox="1"/>
          <p:nvPr>
            <p:ph type="title"/>
          </p:nvPr>
        </p:nvSpPr>
        <p:spPr>
          <a:xfrm>
            <a:off x="1120000" y="900843"/>
            <a:ext cx="22143900" cy="17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Font typeface="Black Han Sans"/>
              <a:buNone/>
              <a:defRPr sz="6400">
                <a:latin typeface="Black Han Sans"/>
                <a:ea typeface="Black Han Sans"/>
                <a:cs typeface="Black Han Sans"/>
                <a:sym typeface="Black Han Sans"/>
              </a:defRPr>
            </a:lvl1pPr>
            <a:lvl2pPr lvl="1" algn="ctr">
              <a:lnSpc>
                <a:spcPct val="100000"/>
              </a:lnSpc>
              <a:spcBef>
                <a:spcPts val="0"/>
              </a:spcBef>
              <a:spcAft>
                <a:spcPts val="0"/>
              </a:spcAft>
              <a:buSzPts val="2400"/>
              <a:buNone/>
              <a:defRPr sz="6400"/>
            </a:lvl2pPr>
            <a:lvl3pPr lvl="2" algn="ctr">
              <a:lnSpc>
                <a:spcPct val="100000"/>
              </a:lnSpc>
              <a:spcBef>
                <a:spcPts val="0"/>
              </a:spcBef>
              <a:spcAft>
                <a:spcPts val="0"/>
              </a:spcAft>
              <a:buSzPts val="2400"/>
              <a:buNone/>
              <a:defRPr sz="6400"/>
            </a:lvl3pPr>
            <a:lvl4pPr lvl="3" algn="ctr">
              <a:lnSpc>
                <a:spcPct val="100000"/>
              </a:lnSpc>
              <a:spcBef>
                <a:spcPts val="0"/>
              </a:spcBef>
              <a:spcAft>
                <a:spcPts val="0"/>
              </a:spcAft>
              <a:buSzPts val="2400"/>
              <a:buNone/>
              <a:defRPr sz="6400"/>
            </a:lvl4pPr>
            <a:lvl5pPr lvl="4" algn="ctr">
              <a:lnSpc>
                <a:spcPct val="100000"/>
              </a:lnSpc>
              <a:spcBef>
                <a:spcPts val="0"/>
              </a:spcBef>
              <a:spcAft>
                <a:spcPts val="0"/>
              </a:spcAft>
              <a:buSzPts val="2400"/>
              <a:buNone/>
              <a:defRPr sz="6400"/>
            </a:lvl5pPr>
            <a:lvl6pPr lvl="5" algn="ctr">
              <a:lnSpc>
                <a:spcPct val="100000"/>
              </a:lnSpc>
              <a:spcBef>
                <a:spcPts val="0"/>
              </a:spcBef>
              <a:spcAft>
                <a:spcPts val="0"/>
              </a:spcAft>
              <a:buSzPts val="2400"/>
              <a:buNone/>
              <a:defRPr sz="6400"/>
            </a:lvl6pPr>
            <a:lvl7pPr lvl="6" algn="ctr">
              <a:lnSpc>
                <a:spcPct val="100000"/>
              </a:lnSpc>
              <a:spcBef>
                <a:spcPts val="0"/>
              </a:spcBef>
              <a:spcAft>
                <a:spcPts val="0"/>
              </a:spcAft>
              <a:buSzPts val="2400"/>
              <a:buNone/>
              <a:defRPr sz="6400"/>
            </a:lvl7pPr>
            <a:lvl8pPr lvl="7" algn="ctr">
              <a:lnSpc>
                <a:spcPct val="100000"/>
              </a:lnSpc>
              <a:spcBef>
                <a:spcPts val="0"/>
              </a:spcBef>
              <a:spcAft>
                <a:spcPts val="0"/>
              </a:spcAft>
              <a:buSzPts val="2400"/>
              <a:buNone/>
              <a:defRPr sz="6400"/>
            </a:lvl8pPr>
            <a:lvl9pPr lvl="8" algn="ctr">
              <a:lnSpc>
                <a:spcPct val="100000"/>
              </a:lnSpc>
              <a:spcBef>
                <a:spcPts val="0"/>
              </a:spcBef>
              <a:spcAft>
                <a:spcPts val="0"/>
              </a:spcAft>
              <a:buSzPts val="2400"/>
              <a:buNone/>
              <a:defRPr sz="6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5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5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52"/>
          <p:cNvSpPr txBox="1"/>
          <p:nvPr>
            <p:ph idx="12" type="sldNum"/>
          </p:nvPr>
        </p:nvSpPr>
        <p:spPr>
          <a:xfrm>
            <a:off x="11959031" y="13081000"/>
            <a:ext cx="453300" cy="461100"/>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copy 1">
  <p:cSld name="Title &amp; Subtitle copy 1">
    <p:spTree>
      <p:nvGrpSpPr>
        <p:cNvPr id="26" name="Shape 26"/>
        <p:cNvGrpSpPr/>
        <p:nvPr/>
      </p:nvGrpSpPr>
      <p:grpSpPr>
        <a:xfrm>
          <a:off x="0" y="0"/>
          <a:ext cx="0" cy="0"/>
          <a:chOff x="0" y="0"/>
          <a:chExt cx="0" cy="0"/>
        </a:xfrm>
      </p:grpSpPr>
      <p:sp>
        <p:nvSpPr>
          <p:cNvPr id="27" name="Google Shape;27;p43"/>
          <p:cNvSpPr txBox="1"/>
          <p:nvPr>
            <p:ph type="title"/>
          </p:nvPr>
        </p:nvSpPr>
        <p:spPr>
          <a:xfrm>
            <a:off x="633336" y="37213"/>
            <a:ext cx="20828100" cy="1666500"/>
          </a:xfrm>
          <a:prstGeom prst="rect">
            <a:avLst/>
          </a:prstGeom>
          <a:noFill/>
          <a:ln>
            <a:noFill/>
          </a:ln>
        </p:spPr>
        <p:txBody>
          <a:bodyPr anchorCtr="0" anchor="ctr" bIns="34275" lIns="34275" spcFirstLastPara="1" rIns="34275" wrap="square" tIns="34275">
            <a:noAutofit/>
          </a:bodyPr>
          <a:lstStyle>
            <a:lvl1pPr lvl="0" marR="0" algn="l">
              <a:lnSpc>
                <a:spcPct val="100000"/>
              </a:lnSpc>
              <a:spcBef>
                <a:spcPts val="0"/>
              </a:spcBef>
              <a:spcAft>
                <a:spcPts val="0"/>
              </a:spcAft>
              <a:buClr>
                <a:srgbClr val="53565A"/>
              </a:buClr>
              <a:buSzPts val="500"/>
              <a:buFont typeface="Helvetica Neue"/>
              <a:buNone/>
              <a:defRPr b="1" i="0" sz="4800" u="none" cap="none" strike="noStrike">
                <a:solidFill>
                  <a:schemeClr val="dk1"/>
                </a:solidFill>
                <a:latin typeface="Roboto"/>
                <a:ea typeface="Roboto"/>
                <a:cs typeface="Roboto"/>
                <a:sym typeface="Roboto"/>
              </a:defRPr>
            </a:lvl1pPr>
            <a:lvl2pPr lvl="1" marR="0" algn="ctr">
              <a:lnSpc>
                <a:spcPct val="100000"/>
              </a:lnSpc>
              <a:spcBef>
                <a:spcPts val="0"/>
              </a:spcBef>
              <a:spcAft>
                <a:spcPts val="0"/>
              </a:spcAft>
              <a:buClr>
                <a:srgbClr val="000000"/>
              </a:buClr>
              <a:buSzPts val="500"/>
              <a:buFont typeface="Lato Light"/>
              <a:buNone/>
              <a:defRPr b="0" i="0" sz="14400" u="none" cap="none" strike="noStrike">
                <a:solidFill>
                  <a:srgbClr val="000000"/>
                </a:solidFill>
                <a:latin typeface="Lato Light"/>
                <a:ea typeface="Lato Light"/>
                <a:cs typeface="Lato Light"/>
                <a:sym typeface="Lato Light"/>
              </a:defRPr>
            </a:lvl2pPr>
            <a:lvl3pPr lvl="2" marR="0" algn="ctr">
              <a:lnSpc>
                <a:spcPct val="100000"/>
              </a:lnSpc>
              <a:spcBef>
                <a:spcPts val="0"/>
              </a:spcBef>
              <a:spcAft>
                <a:spcPts val="0"/>
              </a:spcAft>
              <a:buClr>
                <a:srgbClr val="000000"/>
              </a:buClr>
              <a:buSzPts val="500"/>
              <a:buFont typeface="Lato Light"/>
              <a:buNone/>
              <a:defRPr b="0" i="0" sz="14400" u="none" cap="none" strike="noStrike">
                <a:solidFill>
                  <a:srgbClr val="000000"/>
                </a:solidFill>
                <a:latin typeface="Lato Light"/>
                <a:ea typeface="Lato Light"/>
                <a:cs typeface="Lato Light"/>
                <a:sym typeface="Lato Light"/>
              </a:defRPr>
            </a:lvl3pPr>
            <a:lvl4pPr lvl="3" marR="0" algn="ctr">
              <a:lnSpc>
                <a:spcPct val="100000"/>
              </a:lnSpc>
              <a:spcBef>
                <a:spcPts val="0"/>
              </a:spcBef>
              <a:spcAft>
                <a:spcPts val="0"/>
              </a:spcAft>
              <a:buClr>
                <a:srgbClr val="000000"/>
              </a:buClr>
              <a:buSzPts val="500"/>
              <a:buFont typeface="Lato Light"/>
              <a:buNone/>
              <a:defRPr b="0" i="0" sz="14400" u="none" cap="none" strike="noStrike">
                <a:solidFill>
                  <a:srgbClr val="000000"/>
                </a:solidFill>
                <a:latin typeface="Lato Light"/>
                <a:ea typeface="Lato Light"/>
                <a:cs typeface="Lato Light"/>
                <a:sym typeface="Lato Light"/>
              </a:defRPr>
            </a:lvl4pPr>
            <a:lvl5pPr lvl="4" marR="0" algn="ctr">
              <a:lnSpc>
                <a:spcPct val="100000"/>
              </a:lnSpc>
              <a:spcBef>
                <a:spcPts val="0"/>
              </a:spcBef>
              <a:spcAft>
                <a:spcPts val="0"/>
              </a:spcAft>
              <a:buClr>
                <a:srgbClr val="000000"/>
              </a:buClr>
              <a:buSzPts val="500"/>
              <a:buFont typeface="Lato Light"/>
              <a:buNone/>
              <a:defRPr b="0" i="0" sz="14400" u="none" cap="none" strike="noStrike">
                <a:solidFill>
                  <a:srgbClr val="000000"/>
                </a:solidFill>
                <a:latin typeface="Lato Light"/>
                <a:ea typeface="Lato Light"/>
                <a:cs typeface="Lato Light"/>
                <a:sym typeface="Lato Light"/>
              </a:defRPr>
            </a:lvl5pPr>
            <a:lvl6pPr lvl="5" marR="0" algn="ctr">
              <a:lnSpc>
                <a:spcPct val="100000"/>
              </a:lnSpc>
              <a:spcBef>
                <a:spcPts val="0"/>
              </a:spcBef>
              <a:spcAft>
                <a:spcPts val="0"/>
              </a:spcAft>
              <a:buClr>
                <a:srgbClr val="000000"/>
              </a:buClr>
              <a:buSzPts val="500"/>
              <a:buFont typeface="Lato Light"/>
              <a:buNone/>
              <a:defRPr b="0" i="0" sz="14400" u="none" cap="none" strike="noStrike">
                <a:solidFill>
                  <a:srgbClr val="000000"/>
                </a:solidFill>
                <a:latin typeface="Lato Light"/>
                <a:ea typeface="Lato Light"/>
                <a:cs typeface="Lato Light"/>
                <a:sym typeface="Lato Light"/>
              </a:defRPr>
            </a:lvl6pPr>
            <a:lvl7pPr lvl="6" marR="0" algn="ctr">
              <a:lnSpc>
                <a:spcPct val="100000"/>
              </a:lnSpc>
              <a:spcBef>
                <a:spcPts val="0"/>
              </a:spcBef>
              <a:spcAft>
                <a:spcPts val="0"/>
              </a:spcAft>
              <a:buClr>
                <a:srgbClr val="000000"/>
              </a:buClr>
              <a:buSzPts val="500"/>
              <a:buFont typeface="Lato Light"/>
              <a:buNone/>
              <a:defRPr b="0" i="0" sz="14400" u="none" cap="none" strike="noStrike">
                <a:solidFill>
                  <a:srgbClr val="000000"/>
                </a:solidFill>
                <a:latin typeface="Lato Light"/>
                <a:ea typeface="Lato Light"/>
                <a:cs typeface="Lato Light"/>
                <a:sym typeface="Lato Light"/>
              </a:defRPr>
            </a:lvl7pPr>
            <a:lvl8pPr lvl="7" marR="0" algn="ctr">
              <a:lnSpc>
                <a:spcPct val="100000"/>
              </a:lnSpc>
              <a:spcBef>
                <a:spcPts val="0"/>
              </a:spcBef>
              <a:spcAft>
                <a:spcPts val="0"/>
              </a:spcAft>
              <a:buClr>
                <a:srgbClr val="000000"/>
              </a:buClr>
              <a:buSzPts val="500"/>
              <a:buFont typeface="Lato Light"/>
              <a:buNone/>
              <a:defRPr b="0" i="0" sz="14400" u="none" cap="none" strike="noStrike">
                <a:solidFill>
                  <a:srgbClr val="000000"/>
                </a:solidFill>
                <a:latin typeface="Lato Light"/>
                <a:ea typeface="Lato Light"/>
                <a:cs typeface="Lato Light"/>
                <a:sym typeface="Lato Light"/>
              </a:defRPr>
            </a:lvl8pPr>
            <a:lvl9pPr lvl="8" marR="0" algn="ctr">
              <a:lnSpc>
                <a:spcPct val="100000"/>
              </a:lnSpc>
              <a:spcBef>
                <a:spcPts val="0"/>
              </a:spcBef>
              <a:spcAft>
                <a:spcPts val="0"/>
              </a:spcAft>
              <a:buClr>
                <a:srgbClr val="000000"/>
              </a:buClr>
              <a:buSzPts val="500"/>
              <a:buFont typeface="Lato Light"/>
              <a:buNone/>
              <a:defRPr b="0" i="0" sz="14400" u="none" cap="none" strike="noStrike">
                <a:solidFill>
                  <a:srgbClr val="000000"/>
                </a:solidFill>
                <a:latin typeface="Lato Light"/>
                <a:ea typeface="Lato Light"/>
                <a:cs typeface="Lato Light"/>
                <a:sym typeface="Lato Light"/>
              </a:defRPr>
            </a:lvl9pPr>
          </a:lstStyle>
          <a:p/>
        </p:txBody>
      </p:sp>
      <p:sp>
        <p:nvSpPr>
          <p:cNvPr id="28" name="Google Shape;28;p43"/>
          <p:cNvSpPr txBox="1"/>
          <p:nvPr>
            <p:ph idx="12" type="sldNum"/>
          </p:nvPr>
        </p:nvSpPr>
        <p:spPr>
          <a:xfrm>
            <a:off x="11959032" y="13081000"/>
            <a:ext cx="453600" cy="460800"/>
          </a:xfrm>
          <a:prstGeom prst="rect">
            <a:avLst/>
          </a:prstGeom>
          <a:noFill/>
          <a:ln>
            <a:noFill/>
          </a:ln>
        </p:spPr>
        <p:txBody>
          <a:bodyPr anchorCtr="0" anchor="t" bIns="19050" lIns="19050" spcFirstLastPara="1" rIns="19050" wrap="square" tIns="1905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with Content 2">
  <p:cSld name="Heading with Content 2">
    <p:spTree>
      <p:nvGrpSpPr>
        <p:cNvPr id="29" name="Shape 29"/>
        <p:cNvGrpSpPr/>
        <p:nvPr/>
      </p:nvGrpSpPr>
      <p:grpSpPr>
        <a:xfrm>
          <a:off x="0" y="0"/>
          <a:ext cx="0" cy="0"/>
          <a:chOff x="0" y="0"/>
          <a:chExt cx="0" cy="0"/>
        </a:xfrm>
      </p:grpSpPr>
      <p:sp>
        <p:nvSpPr>
          <p:cNvPr id="30" name="Google Shape;30;p55"/>
          <p:cNvSpPr txBox="1"/>
          <p:nvPr>
            <p:ph type="title"/>
          </p:nvPr>
        </p:nvSpPr>
        <p:spPr>
          <a:xfrm>
            <a:off x="1220478" y="511726"/>
            <a:ext cx="12335100" cy="165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5440" cap="none">
                <a:solidFill>
                  <a:srgbClr val="332D28"/>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1" name="Google Shape;31;p55"/>
          <p:cNvSpPr txBox="1"/>
          <p:nvPr>
            <p:ph idx="1" type="body"/>
          </p:nvPr>
        </p:nvSpPr>
        <p:spPr>
          <a:xfrm>
            <a:off x="17434102" y="702509"/>
            <a:ext cx="5201100" cy="485100"/>
          </a:xfrm>
          <a:prstGeom prst="rect">
            <a:avLst/>
          </a:prstGeom>
          <a:noFill/>
          <a:ln>
            <a:noFill/>
          </a:ln>
        </p:spPr>
        <p:txBody>
          <a:bodyPr anchorCtr="0" anchor="ctr" bIns="91425" lIns="91425" spcFirstLastPara="1" rIns="91425" wrap="square" tIns="91425">
            <a:noAutofit/>
          </a:bodyPr>
          <a:lstStyle>
            <a:lvl1pPr indent="-228600" lvl="0" marL="457200" algn="r">
              <a:lnSpc>
                <a:spcPct val="100000"/>
              </a:lnSpc>
              <a:spcBef>
                <a:spcPts val="0"/>
              </a:spcBef>
              <a:spcAft>
                <a:spcPts val="0"/>
              </a:spcAft>
              <a:buSzPts val="1400"/>
              <a:buNone/>
              <a:defRPr sz="1450" cap="none"/>
            </a:lvl1pPr>
            <a:lvl2pPr indent="-228600" lvl="1" marL="914400" algn="ctr">
              <a:lnSpc>
                <a:spcPct val="100000"/>
              </a:lnSpc>
              <a:spcBef>
                <a:spcPts val="0"/>
              </a:spcBef>
              <a:spcAft>
                <a:spcPts val="0"/>
              </a:spcAft>
              <a:buSzPts val="1400"/>
              <a:buNone/>
              <a:defRPr/>
            </a:lvl2pPr>
            <a:lvl3pPr indent="-228600" lvl="2" marL="1371600" algn="ctr">
              <a:lnSpc>
                <a:spcPct val="100000"/>
              </a:lnSpc>
              <a:spcBef>
                <a:spcPts val="0"/>
              </a:spcBef>
              <a:spcAft>
                <a:spcPts val="0"/>
              </a:spcAft>
              <a:buSzPts val="1400"/>
              <a:buNone/>
              <a:defRPr/>
            </a:lvl3pPr>
            <a:lvl4pPr indent="-228600" lvl="3" marL="1828800" algn="ctr">
              <a:lnSpc>
                <a:spcPct val="100000"/>
              </a:lnSpc>
              <a:spcBef>
                <a:spcPts val="0"/>
              </a:spcBef>
              <a:spcAft>
                <a:spcPts val="0"/>
              </a:spcAft>
              <a:buSzPts val="1400"/>
              <a:buNone/>
              <a:defRPr/>
            </a:lvl4pPr>
            <a:lvl5pPr indent="-228600" lvl="4" marL="2286000" algn="ctr">
              <a:lnSpc>
                <a:spcPct val="100000"/>
              </a:lnSpc>
              <a:spcBef>
                <a:spcPts val="0"/>
              </a:spcBef>
              <a:spcAft>
                <a:spcPts val="0"/>
              </a:spcAft>
              <a:buSzPts val="1400"/>
              <a:buNone/>
              <a:defRPr/>
            </a:lvl5pPr>
            <a:lvl6pPr indent="-228600" lvl="5" marL="2743200" algn="ctr">
              <a:lnSpc>
                <a:spcPct val="100000"/>
              </a:lnSpc>
              <a:spcBef>
                <a:spcPts val="0"/>
              </a:spcBef>
              <a:spcAft>
                <a:spcPts val="0"/>
              </a:spcAft>
              <a:buSzPts val="1400"/>
              <a:buNone/>
              <a:defRPr/>
            </a:lvl6pPr>
            <a:lvl7pPr indent="-228600" lvl="6" marL="3200400" algn="ctr">
              <a:lnSpc>
                <a:spcPct val="100000"/>
              </a:lnSpc>
              <a:spcBef>
                <a:spcPts val="0"/>
              </a:spcBef>
              <a:spcAft>
                <a:spcPts val="0"/>
              </a:spcAft>
              <a:buSzPts val="1400"/>
              <a:buNone/>
              <a:defRPr/>
            </a:lvl7pPr>
            <a:lvl8pPr indent="-228600" lvl="7" marL="3657600" algn="ctr">
              <a:lnSpc>
                <a:spcPct val="100000"/>
              </a:lnSpc>
              <a:spcBef>
                <a:spcPts val="0"/>
              </a:spcBef>
              <a:spcAft>
                <a:spcPts val="0"/>
              </a:spcAft>
              <a:buSzPts val="1400"/>
              <a:buNone/>
              <a:defRPr/>
            </a:lvl8pPr>
            <a:lvl9pPr indent="-228600" lvl="8" marL="4114800" algn="ctr">
              <a:lnSpc>
                <a:spcPct val="100000"/>
              </a:lnSpc>
              <a:spcBef>
                <a:spcPts val="0"/>
              </a:spcBef>
              <a:spcAft>
                <a:spcPts val="0"/>
              </a:spcAft>
              <a:buSzPts val="1400"/>
              <a:buNone/>
              <a:defRPr/>
            </a:lvl9pPr>
          </a:lstStyle>
          <a:p/>
        </p:txBody>
      </p:sp>
      <p:sp>
        <p:nvSpPr>
          <p:cNvPr id="32" name="Google Shape;32;p55"/>
          <p:cNvSpPr txBox="1"/>
          <p:nvPr>
            <p:ph idx="2" type="body"/>
          </p:nvPr>
        </p:nvSpPr>
        <p:spPr>
          <a:xfrm>
            <a:off x="1220483" y="2167717"/>
            <a:ext cx="21548100" cy="91125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0"/>
              </a:spcBef>
              <a:spcAft>
                <a:spcPts val="0"/>
              </a:spcAft>
              <a:buSzPts val="1400"/>
              <a:buNone/>
              <a:defRPr sz="2902"/>
            </a:lvl1pPr>
            <a:lvl2pPr indent="-228600" lvl="1" marL="914400" algn="ctr">
              <a:lnSpc>
                <a:spcPct val="100000"/>
              </a:lnSpc>
              <a:spcBef>
                <a:spcPts val="0"/>
              </a:spcBef>
              <a:spcAft>
                <a:spcPts val="0"/>
              </a:spcAft>
              <a:buSzPts val="1400"/>
              <a:buNone/>
              <a:defRPr sz="2540"/>
            </a:lvl2pPr>
            <a:lvl3pPr indent="-228600" lvl="2" marL="1371600" algn="ctr">
              <a:lnSpc>
                <a:spcPct val="100000"/>
              </a:lnSpc>
              <a:spcBef>
                <a:spcPts val="0"/>
              </a:spcBef>
              <a:spcAft>
                <a:spcPts val="0"/>
              </a:spcAft>
              <a:buSzPts val="1400"/>
              <a:buNone/>
              <a:defRPr sz="1814"/>
            </a:lvl3pPr>
            <a:lvl4pPr indent="-317500" lvl="3" marL="1828800" algn="ctr">
              <a:lnSpc>
                <a:spcPct val="100000"/>
              </a:lnSpc>
              <a:spcBef>
                <a:spcPts val="0"/>
              </a:spcBef>
              <a:spcAft>
                <a:spcPts val="0"/>
              </a:spcAft>
              <a:buClr>
                <a:schemeClr val="accent2"/>
              </a:buClr>
              <a:buSzPts val="1400"/>
              <a:buFont typeface="Arial"/>
              <a:buChar char="•"/>
              <a:defRPr sz="1814"/>
            </a:lvl4pPr>
            <a:lvl5pPr indent="-317500" lvl="4" marL="2286000" algn="ctr">
              <a:lnSpc>
                <a:spcPct val="100000"/>
              </a:lnSpc>
              <a:spcBef>
                <a:spcPts val="0"/>
              </a:spcBef>
              <a:spcAft>
                <a:spcPts val="0"/>
              </a:spcAft>
              <a:buClr>
                <a:schemeClr val="accent2"/>
              </a:buClr>
              <a:buSzPts val="1400"/>
              <a:buFont typeface="Arial"/>
              <a:buAutoNum type="arabicPeriod"/>
              <a:defRPr sz="1814"/>
            </a:lvl5pPr>
            <a:lvl6pPr indent="-228600" lvl="5" marL="2743200" algn="ctr">
              <a:lnSpc>
                <a:spcPct val="100000"/>
              </a:lnSpc>
              <a:spcBef>
                <a:spcPts val="0"/>
              </a:spcBef>
              <a:spcAft>
                <a:spcPts val="0"/>
              </a:spcAft>
              <a:buSzPts val="1400"/>
              <a:buNone/>
              <a:defRPr/>
            </a:lvl6pPr>
            <a:lvl7pPr indent="-228600" lvl="6" marL="3200400" algn="ctr">
              <a:lnSpc>
                <a:spcPct val="100000"/>
              </a:lnSpc>
              <a:spcBef>
                <a:spcPts val="0"/>
              </a:spcBef>
              <a:spcAft>
                <a:spcPts val="0"/>
              </a:spcAft>
              <a:buSzPts val="1400"/>
              <a:buNone/>
              <a:defRPr/>
            </a:lvl7pPr>
            <a:lvl8pPr indent="-228600" lvl="7" marL="3657600" algn="ctr">
              <a:lnSpc>
                <a:spcPct val="100000"/>
              </a:lnSpc>
              <a:spcBef>
                <a:spcPts val="0"/>
              </a:spcBef>
              <a:spcAft>
                <a:spcPts val="0"/>
              </a:spcAft>
              <a:buSzPts val="1400"/>
              <a:buNone/>
              <a:defRPr/>
            </a:lvl8pPr>
            <a:lvl9pPr indent="-228600" lvl="8" marL="4114800" algn="ctr">
              <a:lnSpc>
                <a:spcPct val="100000"/>
              </a:lnSpc>
              <a:spcBef>
                <a:spcPts val="0"/>
              </a:spcBef>
              <a:spcAft>
                <a:spcPts val="0"/>
              </a:spcAft>
              <a:buSzPts val="1400"/>
              <a:buNone/>
              <a:defRPr/>
            </a:lvl9pPr>
          </a:lstStyle>
          <a:p/>
        </p:txBody>
      </p:sp>
      <p:sp>
        <p:nvSpPr>
          <p:cNvPr id="33" name="Google Shape;33;p55"/>
          <p:cNvSpPr/>
          <p:nvPr/>
        </p:nvSpPr>
        <p:spPr>
          <a:xfrm>
            <a:off x="23019148" y="645357"/>
            <a:ext cx="515106" cy="546588"/>
          </a:xfrm>
          <a:custGeom>
            <a:rect b="b" l="l" r="r" t="t"/>
            <a:pathLst>
              <a:path extrusionOk="0" h="21600" w="21600">
                <a:moveTo>
                  <a:pt x="10801" y="21600"/>
                </a:moveTo>
                <a:cubicBezTo>
                  <a:pt x="4845" y="21600"/>
                  <a:pt x="0" y="16755"/>
                  <a:pt x="0" y="10800"/>
                </a:cubicBezTo>
                <a:cubicBezTo>
                  <a:pt x="0" y="8057"/>
                  <a:pt x="1030" y="5442"/>
                  <a:pt x="2900" y="3436"/>
                </a:cubicBezTo>
                <a:cubicBezTo>
                  <a:pt x="3187" y="3130"/>
                  <a:pt x="3669" y="3113"/>
                  <a:pt x="3977" y="3398"/>
                </a:cubicBezTo>
                <a:cubicBezTo>
                  <a:pt x="4285" y="3685"/>
                  <a:pt x="4302" y="4167"/>
                  <a:pt x="4015" y="4474"/>
                </a:cubicBezTo>
                <a:cubicBezTo>
                  <a:pt x="2409" y="6197"/>
                  <a:pt x="1524" y="8443"/>
                  <a:pt x="1524" y="10800"/>
                </a:cubicBezTo>
                <a:cubicBezTo>
                  <a:pt x="1524" y="15916"/>
                  <a:pt x="5685" y="20078"/>
                  <a:pt x="10801" y="20078"/>
                </a:cubicBezTo>
                <a:cubicBezTo>
                  <a:pt x="15915" y="20078"/>
                  <a:pt x="20077" y="15916"/>
                  <a:pt x="20077" y="10800"/>
                </a:cubicBezTo>
                <a:cubicBezTo>
                  <a:pt x="20077" y="5685"/>
                  <a:pt x="15915" y="1523"/>
                  <a:pt x="10801" y="1523"/>
                </a:cubicBezTo>
                <a:cubicBezTo>
                  <a:pt x="9398" y="1523"/>
                  <a:pt x="8050" y="1828"/>
                  <a:pt x="6796" y="2429"/>
                </a:cubicBezTo>
                <a:cubicBezTo>
                  <a:pt x="6417" y="2612"/>
                  <a:pt x="5961" y="2451"/>
                  <a:pt x="5779" y="2073"/>
                </a:cubicBezTo>
                <a:cubicBezTo>
                  <a:pt x="5597" y="1694"/>
                  <a:pt x="5757" y="1239"/>
                  <a:pt x="6136" y="1057"/>
                </a:cubicBezTo>
                <a:cubicBezTo>
                  <a:pt x="7598" y="356"/>
                  <a:pt x="9167" y="0"/>
                  <a:pt x="10801" y="0"/>
                </a:cubicBezTo>
                <a:cubicBezTo>
                  <a:pt x="16756" y="0"/>
                  <a:pt x="21600" y="4845"/>
                  <a:pt x="21600" y="10800"/>
                </a:cubicBezTo>
                <a:cubicBezTo>
                  <a:pt x="21600" y="16755"/>
                  <a:pt x="16756" y="21600"/>
                  <a:pt x="10801" y="21600"/>
                </a:cubicBezTo>
                <a:close/>
                <a:moveTo>
                  <a:pt x="10801" y="21600"/>
                </a:moveTo>
              </a:path>
            </a:pathLst>
          </a:custGeom>
          <a:solidFill>
            <a:schemeClr val="dk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264"/>
              <a:buFont typeface="Arial"/>
              <a:buNone/>
            </a:pPr>
            <a:r>
              <a:t/>
            </a:r>
            <a:endParaRPr b="0" i="0" sz="3264" u="none" cap="none" strike="noStrike">
              <a:solidFill>
                <a:srgbClr val="000000"/>
              </a:solidFill>
              <a:latin typeface="Arial"/>
              <a:ea typeface="Arial"/>
              <a:cs typeface="Arial"/>
              <a:sym typeface="Arial"/>
            </a:endParaRPr>
          </a:p>
        </p:txBody>
      </p:sp>
      <p:sp>
        <p:nvSpPr>
          <p:cNvPr id="34" name="Google Shape;34;p55"/>
          <p:cNvSpPr txBox="1"/>
          <p:nvPr/>
        </p:nvSpPr>
        <p:spPr>
          <a:xfrm>
            <a:off x="23056194" y="708261"/>
            <a:ext cx="429300" cy="42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50"/>
              <a:buFont typeface="Arial"/>
              <a:buNone/>
            </a:pPr>
            <a:fld id="{00000000-1234-1234-1234-123412341234}" type="slidenum">
              <a:rPr b="1" i="0" lang="en-AU" sz="1450" u="none" cap="none" strike="noStrike">
                <a:solidFill>
                  <a:schemeClr val="dk1"/>
                </a:solidFill>
                <a:latin typeface="Arial"/>
                <a:ea typeface="Arial"/>
                <a:cs typeface="Arial"/>
                <a:sym typeface="Arial"/>
              </a:rPr>
              <a:t>‹#›</a:t>
            </a:fld>
            <a:endParaRPr b="1" i="0" sz="1450" u="none" cap="none" strike="noStrik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 name="Shape 41"/>
        <p:cNvGrpSpPr/>
        <p:nvPr/>
      </p:nvGrpSpPr>
      <p:grpSpPr>
        <a:xfrm>
          <a:off x="0" y="0"/>
          <a:ext cx="0" cy="0"/>
          <a:chOff x="0" y="0"/>
          <a:chExt cx="0" cy="0"/>
        </a:xfrm>
      </p:grpSpPr>
      <p:sp>
        <p:nvSpPr>
          <p:cNvPr id="42" name="Google Shape;42;g134b8e1a99c_1_649"/>
          <p:cNvSpPr txBox="1"/>
          <p:nvPr>
            <p:ph type="title"/>
          </p:nvPr>
        </p:nvSpPr>
        <p:spPr>
          <a:xfrm>
            <a:off x="609600" y="366184"/>
            <a:ext cx="10972800" cy="1524000"/>
          </a:xfrm>
          <a:prstGeom prst="rect">
            <a:avLst/>
          </a:prstGeom>
          <a:noFill/>
          <a:ln>
            <a:noFill/>
          </a:ln>
        </p:spPr>
        <p:txBody>
          <a:bodyPr anchorCtr="0" anchor="ctr" bIns="60925" lIns="121900" spcFirstLastPara="1" rIns="121900" wrap="square" tIns="60925">
            <a:normAutofit/>
          </a:bodyPr>
          <a:lstStyle>
            <a:lvl1pPr lvl="0" algn="ctr">
              <a:lnSpc>
                <a:spcPct val="100000"/>
              </a:lnSpc>
              <a:spcBef>
                <a:spcPts val="0"/>
              </a:spcBef>
              <a:spcAft>
                <a:spcPts val="0"/>
              </a:spcAft>
              <a:buClr>
                <a:schemeClr val="dk1"/>
              </a:buClr>
              <a:buSzPts val="24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3" name="Google Shape;43;g134b8e1a99c_1_649"/>
          <p:cNvSpPr txBox="1"/>
          <p:nvPr>
            <p:ph idx="1" type="body"/>
          </p:nvPr>
        </p:nvSpPr>
        <p:spPr>
          <a:xfrm>
            <a:off x="609600" y="2133600"/>
            <a:ext cx="10972800" cy="6034800"/>
          </a:xfrm>
          <a:prstGeom prst="rect">
            <a:avLst/>
          </a:prstGeom>
          <a:noFill/>
          <a:ln>
            <a:noFill/>
          </a:ln>
        </p:spPr>
        <p:txBody>
          <a:bodyPr anchorCtr="0" anchor="t" bIns="60925" lIns="121900" spcFirstLastPara="1" rIns="121900" wrap="square" tIns="60925">
            <a:normAutofit/>
          </a:bodyPr>
          <a:lstStyle>
            <a:lvl1pPr indent="-381000" lvl="0" marL="457200" algn="l">
              <a:lnSpc>
                <a:spcPct val="100000"/>
              </a:lnSpc>
              <a:spcBef>
                <a:spcPts val="500"/>
              </a:spcBef>
              <a:spcAft>
                <a:spcPts val="0"/>
              </a:spcAft>
              <a:buClr>
                <a:schemeClr val="dk1"/>
              </a:buClr>
              <a:buSzPts val="2400"/>
              <a:buChar char="•"/>
              <a:defRPr/>
            </a:lvl1pPr>
            <a:lvl2pPr indent="-381000" lvl="1" marL="914400" algn="l">
              <a:lnSpc>
                <a:spcPct val="100000"/>
              </a:lnSpc>
              <a:spcBef>
                <a:spcPts val="500"/>
              </a:spcBef>
              <a:spcAft>
                <a:spcPts val="0"/>
              </a:spcAft>
              <a:buClr>
                <a:schemeClr val="dk1"/>
              </a:buClr>
              <a:buSzPts val="2400"/>
              <a:buChar char="–"/>
              <a:defRPr/>
            </a:lvl2pPr>
            <a:lvl3pPr indent="-381000" lvl="2" marL="1371600" algn="l">
              <a:lnSpc>
                <a:spcPct val="100000"/>
              </a:lnSpc>
              <a:spcBef>
                <a:spcPts val="500"/>
              </a:spcBef>
              <a:spcAft>
                <a:spcPts val="0"/>
              </a:spcAft>
              <a:buClr>
                <a:schemeClr val="dk1"/>
              </a:buClr>
              <a:buSzPts val="2400"/>
              <a:buChar char="•"/>
              <a:defRPr/>
            </a:lvl3pPr>
            <a:lvl4pPr indent="-381000" lvl="3" marL="1828800" algn="l">
              <a:lnSpc>
                <a:spcPct val="100000"/>
              </a:lnSpc>
              <a:spcBef>
                <a:spcPts val="500"/>
              </a:spcBef>
              <a:spcAft>
                <a:spcPts val="0"/>
              </a:spcAft>
              <a:buClr>
                <a:schemeClr val="dk1"/>
              </a:buClr>
              <a:buSzPts val="2400"/>
              <a:buChar char="–"/>
              <a:defRPr/>
            </a:lvl4pPr>
            <a:lvl5pPr indent="-381000" lvl="4" marL="2286000" algn="l">
              <a:lnSpc>
                <a:spcPct val="100000"/>
              </a:lnSpc>
              <a:spcBef>
                <a:spcPts val="500"/>
              </a:spcBef>
              <a:spcAft>
                <a:spcPts val="0"/>
              </a:spcAft>
              <a:buClr>
                <a:schemeClr val="dk1"/>
              </a:buClr>
              <a:buSzPts val="2400"/>
              <a:buChar char="»"/>
              <a:defRPr/>
            </a:lvl5pPr>
            <a:lvl6pPr indent="-381000" lvl="5" marL="2743200" algn="l">
              <a:lnSpc>
                <a:spcPct val="100000"/>
              </a:lnSpc>
              <a:spcBef>
                <a:spcPts val="500"/>
              </a:spcBef>
              <a:spcAft>
                <a:spcPts val="0"/>
              </a:spcAft>
              <a:buClr>
                <a:schemeClr val="dk1"/>
              </a:buClr>
              <a:buSzPts val="2400"/>
              <a:buChar char="•"/>
              <a:defRPr/>
            </a:lvl6pPr>
            <a:lvl7pPr indent="-381000" lvl="6" marL="3200400" algn="l">
              <a:lnSpc>
                <a:spcPct val="100000"/>
              </a:lnSpc>
              <a:spcBef>
                <a:spcPts val="500"/>
              </a:spcBef>
              <a:spcAft>
                <a:spcPts val="0"/>
              </a:spcAft>
              <a:buClr>
                <a:schemeClr val="dk1"/>
              </a:buClr>
              <a:buSzPts val="2400"/>
              <a:buChar char="•"/>
              <a:defRPr/>
            </a:lvl7pPr>
            <a:lvl8pPr indent="-381000" lvl="7" marL="3657600" algn="l">
              <a:lnSpc>
                <a:spcPct val="100000"/>
              </a:lnSpc>
              <a:spcBef>
                <a:spcPts val="500"/>
              </a:spcBef>
              <a:spcAft>
                <a:spcPts val="0"/>
              </a:spcAft>
              <a:buClr>
                <a:schemeClr val="dk1"/>
              </a:buClr>
              <a:buSzPts val="2400"/>
              <a:buChar char="•"/>
              <a:defRPr/>
            </a:lvl8pPr>
            <a:lvl9pPr indent="-381000" lvl="8" marL="4114800" algn="l">
              <a:lnSpc>
                <a:spcPct val="100000"/>
              </a:lnSpc>
              <a:spcBef>
                <a:spcPts val="500"/>
              </a:spcBef>
              <a:spcAft>
                <a:spcPts val="0"/>
              </a:spcAft>
              <a:buClr>
                <a:schemeClr val="dk1"/>
              </a:buClr>
              <a:buSzPts val="2400"/>
              <a:buChar char="•"/>
              <a:defRPr/>
            </a:lvl9pPr>
          </a:lstStyle>
          <a:p/>
        </p:txBody>
      </p:sp>
      <p:sp>
        <p:nvSpPr>
          <p:cNvPr id="44" name="Google Shape;44;g134b8e1a99c_1_649"/>
          <p:cNvSpPr txBox="1"/>
          <p:nvPr>
            <p:ph idx="10" type="dt"/>
          </p:nvPr>
        </p:nvSpPr>
        <p:spPr>
          <a:xfrm>
            <a:off x="609600" y="8475133"/>
            <a:ext cx="28449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5" name="Google Shape;45;g134b8e1a99c_1_649"/>
          <p:cNvSpPr txBox="1"/>
          <p:nvPr>
            <p:ph idx="11" type="ftr"/>
          </p:nvPr>
        </p:nvSpPr>
        <p:spPr>
          <a:xfrm>
            <a:off x="4165600" y="8475133"/>
            <a:ext cx="38607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6" name="Google Shape;46;g134b8e1a99c_1_649"/>
          <p:cNvSpPr txBox="1"/>
          <p:nvPr>
            <p:ph idx="12" type="sldNum"/>
          </p:nvPr>
        </p:nvSpPr>
        <p:spPr>
          <a:xfrm>
            <a:off x="8737600" y="8475133"/>
            <a:ext cx="28449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g134b8e1a99c_1_645"/>
          <p:cNvSpPr txBox="1"/>
          <p:nvPr>
            <p:ph idx="10" type="dt"/>
          </p:nvPr>
        </p:nvSpPr>
        <p:spPr>
          <a:xfrm>
            <a:off x="609600" y="8475133"/>
            <a:ext cx="2844900" cy="4869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49" name="Google Shape;49;g134b8e1a99c_1_645"/>
          <p:cNvSpPr txBox="1"/>
          <p:nvPr>
            <p:ph idx="11" type="ftr"/>
          </p:nvPr>
        </p:nvSpPr>
        <p:spPr>
          <a:xfrm>
            <a:off x="4165600" y="8475133"/>
            <a:ext cx="3860700" cy="4869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0" name="Google Shape;50;g134b8e1a99c_1_645"/>
          <p:cNvSpPr txBox="1"/>
          <p:nvPr>
            <p:ph idx="12" type="sldNum"/>
          </p:nvPr>
        </p:nvSpPr>
        <p:spPr>
          <a:xfrm>
            <a:off x="8737600" y="8475133"/>
            <a:ext cx="2844900" cy="4869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3.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40"/>
          <p:cNvSpPr txBox="1"/>
          <p:nvPr>
            <p:ph type="title"/>
          </p:nvPr>
        </p:nvSpPr>
        <p:spPr>
          <a:xfrm>
            <a:off x="1778000" y="2298700"/>
            <a:ext cx="20828100" cy="46482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1pPr>
            <a:lvl2pPr lvl="1" marR="0" rtl="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2pPr>
            <a:lvl3pPr lvl="2" marR="0" rtl="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3pPr>
            <a:lvl4pPr lvl="3" marR="0" rtl="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4pPr>
            <a:lvl5pPr lvl="4" marR="0" rtl="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5pPr>
            <a:lvl6pPr lvl="5" marR="0" rtl="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6pPr>
            <a:lvl7pPr lvl="6" marR="0" rtl="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7pPr>
            <a:lvl8pPr lvl="7" marR="0" rtl="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8pPr>
            <a:lvl9pPr lvl="8" marR="0" rtl="0" algn="ctr">
              <a:lnSpc>
                <a:spcPct val="100000"/>
              </a:lnSpc>
              <a:spcBef>
                <a:spcPts val="0"/>
              </a:spcBef>
              <a:spcAft>
                <a:spcPts val="0"/>
              </a:spcAft>
              <a:buClr>
                <a:srgbClr val="000000"/>
              </a:buClr>
              <a:buSzPts val="1400"/>
              <a:buFont typeface="Lato Light"/>
              <a:buNone/>
              <a:defRPr b="0" i="0" sz="14400" u="none" cap="none" strike="noStrike">
                <a:solidFill>
                  <a:srgbClr val="000000"/>
                </a:solidFill>
                <a:latin typeface="Lato Light"/>
                <a:ea typeface="Lato Light"/>
                <a:cs typeface="Lato Light"/>
                <a:sym typeface="Lato Light"/>
              </a:defRPr>
            </a:lvl9pPr>
          </a:lstStyle>
          <a:p/>
        </p:txBody>
      </p:sp>
      <p:sp>
        <p:nvSpPr>
          <p:cNvPr id="7" name="Google Shape;7;p40"/>
          <p:cNvSpPr txBox="1"/>
          <p:nvPr>
            <p:ph idx="1" type="body"/>
          </p:nvPr>
        </p:nvSpPr>
        <p:spPr>
          <a:xfrm>
            <a:off x="1778000" y="7073900"/>
            <a:ext cx="20828100" cy="15876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rgbClr val="000000"/>
              </a:buClr>
              <a:buSzPts val="1400"/>
              <a:buFont typeface="Lato"/>
              <a:buNone/>
              <a:defRPr b="0" i="0" sz="5400" u="none" cap="none" strike="noStrike">
                <a:solidFill>
                  <a:srgbClr val="000000"/>
                </a:solidFill>
                <a:latin typeface="Lato"/>
                <a:ea typeface="Lato"/>
                <a:cs typeface="Lato"/>
                <a:sym typeface="Lato"/>
              </a:defRPr>
            </a:lvl1pPr>
            <a:lvl2pPr indent="-228600" lvl="1" marL="914400" marR="0" rtl="0" algn="ctr">
              <a:lnSpc>
                <a:spcPct val="100000"/>
              </a:lnSpc>
              <a:spcBef>
                <a:spcPts val="0"/>
              </a:spcBef>
              <a:spcAft>
                <a:spcPts val="0"/>
              </a:spcAft>
              <a:buClr>
                <a:srgbClr val="000000"/>
              </a:buClr>
              <a:buSzPts val="1400"/>
              <a:buFont typeface="Lato"/>
              <a:buNone/>
              <a:defRPr b="0" i="0" sz="5400" u="none" cap="none" strike="noStrike">
                <a:solidFill>
                  <a:srgbClr val="000000"/>
                </a:solidFill>
                <a:latin typeface="Lato"/>
                <a:ea typeface="Lato"/>
                <a:cs typeface="Lato"/>
                <a:sym typeface="Lato"/>
              </a:defRPr>
            </a:lvl2pPr>
            <a:lvl3pPr indent="-228600" lvl="2" marL="1371600" marR="0" rtl="0" algn="ctr">
              <a:lnSpc>
                <a:spcPct val="100000"/>
              </a:lnSpc>
              <a:spcBef>
                <a:spcPts val="0"/>
              </a:spcBef>
              <a:spcAft>
                <a:spcPts val="0"/>
              </a:spcAft>
              <a:buClr>
                <a:srgbClr val="000000"/>
              </a:buClr>
              <a:buSzPts val="1400"/>
              <a:buFont typeface="Lato"/>
              <a:buNone/>
              <a:defRPr b="0" i="0" sz="5400" u="none" cap="none" strike="noStrike">
                <a:solidFill>
                  <a:srgbClr val="000000"/>
                </a:solidFill>
                <a:latin typeface="Lato"/>
                <a:ea typeface="Lato"/>
                <a:cs typeface="Lato"/>
                <a:sym typeface="Lato"/>
              </a:defRPr>
            </a:lvl3pPr>
            <a:lvl4pPr indent="-228600" lvl="3" marL="1828800" marR="0" rtl="0" algn="ctr">
              <a:lnSpc>
                <a:spcPct val="100000"/>
              </a:lnSpc>
              <a:spcBef>
                <a:spcPts val="0"/>
              </a:spcBef>
              <a:spcAft>
                <a:spcPts val="0"/>
              </a:spcAft>
              <a:buClr>
                <a:srgbClr val="000000"/>
              </a:buClr>
              <a:buSzPts val="1400"/>
              <a:buFont typeface="Lato"/>
              <a:buNone/>
              <a:defRPr b="0" i="0" sz="5400" u="none" cap="none" strike="noStrike">
                <a:solidFill>
                  <a:srgbClr val="000000"/>
                </a:solidFill>
                <a:latin typeface="Lato"/>
                <a:ea typeface="Lato"/>
                <a:cs typeface="Lato"/>
                <a:sym typeface="Lato"/>
              </a:defRPr>
            </a:lvl4pPr>
            <a:lvl5pPr indent="-228600" lvl="4" marL="2286000" marR="0" rtl="0" algn="ctr">
              <a:lnSpc>
                <a:spcPct val="100000"/>
              </a:lnSpc>
              <a:spcBef>
                <a:spcPts val="0"/>
              </a:spcBef>
              <a:spcAft>
                <a:spcPts val="0"/>
              </a:spcAft>
              <a:buClr>
                <a:srgbClr val="000000"/>
              </a:buClr>
              <a:buSzPts val="1400"/>
              <a:buFont typeface="Lato"/>
              <a:buNone/>
              <a:defRPr b="0" i="0" sz="5400" u="none" cap="none" strike="noStrike">
                <a:solidFill>
                  <a:srgbClr val="000000"/>
                </a:solidFill>
                <a:latin typeface="Lato"/>
                <a:ea typeface="Lato"/>
                <a:cs typeface="Lato"/>
                <a:sym typeface="Lato"/>
              </a:defRPr>
            </a:lvl5pPr>
            <a:lvl6pPr indent="-228600" lvl="5" marL="2743200" marR="0" rtl="0" algn="ctr">
              <a:lnSpc>
                <a:spcPct val="100000"/>
              </a:lnSpc>
              <a:spcBef>
                <a:spcPts val="0"/>
              </a:spcBef>
              <a:spcAft>
                <a:spcPts val="0"/>
              </a:spcAft>
              <a:buClr>
                <a:srgbClr val="000000"/>
              </a:buClr>
              <a:buSzPts val="1400"/>
              <a:buFont typeface="Lato"/>
              <a:buNone/>
              <a:defRPr b="0" i="0" sz="5400" u="none" cap="none" strike="noStrike">
                <a:solidFill>
                  <a:srgbClr val="000000"/>
                </a:solidFill>
                <a:latin typeface="Lato"/>
                <a:ea typeface="Lato"/>
                <a:cs typeface="Lato"/>
                <a:sym typeface="Lato"/>
              </a:defRPr>
            </a:lvl6pPr>
            <a:lvl7pPr indent="-228600" lvl="6" marL="3200400" marR="0" rtl="0" algn="ctr">
              <a:lnSpc>
                <a:spcPct val="100000"/>
              </a:lnSpc>
              <a:spcBef>
                <a:spcPts val="0"/>
              </a:spcBef>
              <a:spcAft>
                <a:spcPts val="0"/>
              </a:spcAft>
              <a:buClr>
                <a:srgbClr val="000000"/>
              </a:buClr>
              <a:buSzPts val="1400"/>
              <a:buFont typeface="Lato"/>
              <a:buNone/>
              <a:defRPr b="0" i="0" sz="5400" u="none" cap="none" strike="noStrike">
                <a:solidFill>
                  <a:srgbClr val="000000"/>
                </a:solidFill>
                <a:latin typeface="Lato"/>
                <a:ea typeface="Lato"/>
                <a:cs typeface="Lato"/>
                <a:sym typeface="Lato"/>
              </a:defRPr>
            </a:lvl7pPr>
            <a:lvl8pPr indent="-228600" lvl="7" marL="3657600" marR="0" rtl="0" algn="ctr">
              <a:lnSpc>
                <a:spcPct val="100000"/>
              </a:lnSpc>
              <a:spcBef>
                <a:spcPts val="0"/>
              </a:spcBef>
              <a:spcAft>
                <a:spcPts val="0"/>
              </a:spcAft>
              <a:buClr>
                <a:srgbClr val="000000"/>
              </a:buClr>
              <a:buSzPts val="1400"/>
              <a:buFont typeface="Lato"/>
              <a:buNone/>
              <a:defRPr b="0" i="0" sz="5400" u="none" cap="none" strike="noStrike">
                <a:solidFill>
                  <a:srgbClr val="000000"/>
                </a:solidFill>
                <a:latin typeface="Lato"/>
                <a:ea typeface="Lato"/>
                <a:cs typeface="Lato"/>
                <a:sym typeface="Lato"/>
              </a:defRPr>
            </a:lvl8pPr>
            <a:lvl9pPr indent="-228600" lvl="8" marL="4114800" marR="0" rtl="0" algn="ctr">
              <a:lnSpc>
                <a:spcPct val="100000"/>
              </a:lnSpc>
              <a:spcBef>
                <a:spcPts val="0"/>
              </a:spcBef>
              <a:spcAft>
                <a:spcPts val="0"/>
              </a:spcAft>
              <a:buClr>
                <a:srgbClr val="000000"/>
              </a:buClr>
              <a:buSzPts val="1400"/>
              <a:buFont typeface="Lato"/>
              <a:buNone/>
              <a:defRPr b="0" i="0" sz="5400" u="none" cap="none" strike="noStrike">
                <a:solidFill>
                  <a:srgbClr val="000000"/>
                </a:solidFill>
                <a:latin typeface="Lato"/>
                <a:ea typeface="Lato"/>
                <a:cs typeface="Lato"/>
                <a:sym typeface="Lato"/>
              </a:defRPr>
            </a:lvl9pPr>
          </a:lstStyle>
          <a:p/>
        </p:txBody>
      </p:sp>
      <p:sp>
        <p:nvSpPr>
          <p:cNvPr id="8" name="Google Shape;8;p40"/>
          <p:cNvSpPr txBox="1"/>
          <p:nvPr>
            <p:ph idx="12" type="sldNum"/>
          </p:nvPr>
        </p:nvSpPr>
        <p:spPr>
          <a:xfrm>
            <a:off x="11959031" y="13081000"/>
            <a:ext cx="453300" cy="4611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AU"/>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g134b8e1a99c_1_639"/>
          <p:cNvSpPr txBox="1"/>
          <p:nvPr>
            <p:ph type="title"/>
          </p:nvPr>
        </p:nvSpPr>
        <p:spPr>
          <a:xfrm>
            <a:off x="609600" y="366184"/>
            <a:ext cx="10972800" cy="1524000"/>
          </a:xfrm>
          <a:prstGeom prst="rect">
            <a:avLst/>
          </a:prstGeom>
          <a:noFill/>
          <a:ln>
            <a:noFill/>
          </a:ln>
        </p:spPr>
        <p:txBody>
          <a:bodyPr anchorCtr="0" anchor="ctr" bIns="60925" lIns="121900" spcFirstLastPara="1" rIns="121900" wrap="square" tIns="60925">
            <a:normAutofit/>
          </a:bodyPr>
          <a:lstStyle>
            <a:lvl1pPr lvl="0" marR="0" rtl="0" algn="ctr">
              <a:lnSpc>
                <a:spcPct val="100000"/>
              </a:lnSpc>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37" name="Google Shape;37;g134b8e1a99c_1_639"/>
          <p:cNvSpPr txBox="1"/>
          <p:nvPr>
            <p:ph idx="1" type="body"/>
          </p:nvPr>
        </p:nvSpPr>
        <p:spPr>
          <a:xfrm>
            <a:off x="609600" y="2133600"/>
            <a:ext cx="10972800" cy="6034800"/>
          </a:xfrm>
          <a:prstGeom prst="rect">
            <a:avLst/>
          </a:prstGeom>
          <a:noFill/>
          <a:ln>
            <a:noFill/>
          </a:ln>
        </p:spPr>
        <p:txBody>
          <a:bodyPr anchorCtr="0" anchor="t" bIns="60925" lIns="121900" spcFirstLastPara="1" rIns="121900" wrap="square" tIns="60925">
            <a:normAutofit/>
          </a:bodyPr>
          <a:lstStyle>
            <a:lvl1pPr indent="-501650" lvl="0" marL="457200" marR="0" rtl="0" algn="l">
              <a:lnSpc>
                <a:spcPct val="100000"/>
              </a:lnSpc>
              <a:spcBef>
                <a:spcPts val="900"/>
              </a:spcBef>
              <a:spcAft>
                <a:spcPts val="0"/>
              </a:spcAft>
              <a:buClr>
                <a:schemeClr val="dk1"/>
              </a:buClr>
              <a:buSzPts val="4300"/>
              <a:buFont typeface="Arial"/>
              <a:buChar char="•"/>
              <a:defRPr b="0" i="0" sz="4300" u="none" cap="none" strike="noStrike">
                <a:solidFill>
                  <a:schemeClr val="dk1"/>
                </a:solidFill>
                <a:latin typeface="Calibri"/>
                <a:ea typeface="Calibri"/>
                <a:cs typeface="Calibri"/>
                <a:sym typeface="Calibri"/>
              </a:defRPr>
            </a:lvl1pPr>
            <a:lvl2pPr indent="-463550" lvl="1" marL="914400" marR="0" rtl="0" algn="l">
              <a:lnSpc>
                <a:spcPct val="100000"/>
              </a:lnSpc>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2pPr>
            <a:lvl3pPr indent="-431800" lvl="2" marL="1371600" marR="0" rtl="0" algn="l">
              <a:lnSpc>
                <a:spcPct val="100000"/>
              </a:lnSpc>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0050" lvl="3" marL="1828800" marR="0" rtl="0" algn="l">
              <a:lnSpc>
                <a:spcPct val="100000"/>
              </a:lnSpc>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100000"/>
              </a:lnSpc>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100000"/>
              </a:lnSpc>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100000"/>
              </a:lnSpc>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100000"/>
              </a:lnSpc>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100000"/>
              </a:lnSpc>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38" name="Google Shape;38;g134b8e1a99c_1_639"/>
          <p:cNvSpPr txBox="1"/>
          <p:nvPr>
            <p:ph idx="10" type="dt"/>
          </p:nvPr>
        </p:nvSpPr>
        <p:spPr>
          <a:xfrm>
            <a:off x="609600" y="8475133"/>
            <a:ext cx="2844900" cy="4869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9pPr>
          </a:lstStyle>
          <a:p/>
        </p:txBody>
      </p:sp>
      <p:sp>
        <p:nvSpPr>
          <p:cNvPr id="39" name="Google Shape;39;g134b8e1a99c_1_639"/>
          <p:cNvSpPr txBox="1"/>
          <p:nvPr>
            <p:ph idx="11" type="ftr"/>
          </p:nvPr>
        </p:nvSpPr>
        <p:spPr>
          <a:xfrm>
            <a:off x="4165600" y="8475133"/>
            <a:ext cx="3860700" cy="486900"/>
          </a:xfrm>
          <a:prstGeom prst="rect">
            <a:avLst/>
          </a:prstGeom>
          <a:noFill/>
          <a:ln>
            <a:noFill/>
          </a:ln>
        </p:spPr>
        <p:txBody>
          <a:bodyPr anchorCtr="0" anchor="ctr" bIns="60925" lIns="121900" spcFirstLastPara="1" rIns="121900" wrap="square" tIns="60925">
            <a:noAutofit/>
          </a:bodyPr>
          <a:lstStyle>
            <a:lvl1pPr lvl="0" marR="0" rtl="0" algn="ctr">
              <a:lnSpc>
                <a:spcPct val="100000"/>
              </a:lnSpc>
              <a:spcBef>
                <a:spcPts val="0"/>
              </a:spcBef>
              <a:spcAft>
                <a:spcPts val="0"/>
              </a:spcAft>
              <a:buClr>
                <a:srgbClr val="000000"/>
              </a:buClr>
              <a:buSzPts val="19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chemeClr val="dk1"/>
                </a:solidFill>
                <a:latin typeface="Calibri"/>
                <a:ea typeface="Calibri"/>
                <a:cs typeface="Calibri"/>
                <a:sym typeface="Calibri"/>
              </a:defRPr>
            </a:lvl9pPr>
          </a:lstStyle>
          <a:p/>
        </p:txBody>
      </p:sp>
      <p:sp>
        <p:nvSpPr>
          <p:cNvPr id="40" name="Google Shape;40;g134b8e1a99c_1_639"/>
          <p:cNvSpPr txBox="1"/>
          <p:nvPr>
            <p:ph idx="12" type="sldNum"/>
          </p:nvPr>
        </p:nvSpPr>
        <p:spPr>
          <a:xfrm>
            <a:off x="8737600" y="8475133"/>
            <a:ext cx="2844900" cy="4869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hyperlink" Target="mailto:kelly@kellyslessor.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0" name="Shape 120"/>
        <p:cNvGrpSpPr/>
        <p:nvPr/>
      </p:nvGrpSpPr>
      <p:grpSpPr>
        <a:xfrm>
          <a:off x="0" y="0"/>
          <a:ext cx="0" cy="0"/>
          <a:chOff x="0" y="0"/>
          <a:chExt cx="0" cy="0"/>
        </a:xfrm>
      </p:grpSpPr>
      <p:pic>
        <p:nvPicPr>
          <p:cNvPr descr="Icon&#10;&#10;Description automatically generated" id="121" name="Google Shape;121;g134b8e1a99c_1_723"/>
          <p:cNvPicPr preferRelativeResize="0"/>
          <p:nvPr/>
        </p:nvPicPr>
        <p:blipFill rotWithShape="1">
          <a:blip r:embed="rId3">
            <a:alphaModFix/>
          </a:blip>
          <a:srcRect b="5231" l="4702" r="5036" t="4718"/>
          <a:stretch/>
        </p:blipFill>
        <p:spPr>
          <a:xfrm>
            <a:off x="5978769" y="647114"/>
            <a:ext cx="12379500" cy="12351300"/>
          </a:xfrm>
          <a:prstGeom prst="flowChartConnector">
            <a:avLst/>
          </a:prstGeom>
          <a:noFill/>
          <a:ln>
            <a:noFill/>
          </a:ln>
        </p:spPr>
      </p:pic>
      <p:sp>
        <p:nvSpPr>
          <p:cNvPr id="122" name="Google Shape;122;g134b8e1a99c_1_723"/>
          <p:cNvSpPr txBox="1"/>
          <p:nvPr/>
        </p:nvSpPr>
        <p:spPr>
          <a:xfrm>
            <a:off x="0" y="0"/>
            <a:ext cx="3000000" cy="502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1" i="0" lang="en-AU" sz="1100" u="none" cap="none" strike="noStrike">
                <a:solidFill>
                  <a:schemeClr val="dk1"/>
                </a:solidFill>
                <a:latin typeface="Calibri"/>
                <a:ea typeface="Calibri"/>
                <a:cs typeface="Calibri"/>
                <a:sym typeface="Calibri"/>
              </a:rPr>
              <a:t>Wednesday </a:t>
            </a:r>
            <a:endParaRPr b="1"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9.30 – 10.30                   	Intro &amp; Business Overview</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10.45 – 11.30                 	Define your customer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11.30 – 1.00                   	Digital Fundamentals – Planning your website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1.00 – 1.30                      	Lunch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1.30 – 3.00                      	Set Up your platform, plugins and payments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3.15 -  4.15                      	Content that tells stories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1" i="0" lang="en-AU" sz="1100" u="none" cap="none" strike="noStrike">
                <a:solidFill>
                  <a:schemeClr val="dk1"/>
                </a:solidFill>
                <a:latin typeface="Calibri"/>
                <a:ea typeface="Calibri"/>
                <a:cs typeface="Calibri"/>
                <a:sym typeface="Calibri"/>
              </a:rPr>
              <a:t>Thursday </a:t>
            </a:r>
            <a:endParaRPr b="1"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9.30 – 10.00                   	Check in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10.15 – 11.30                 	Connecting Google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11.30  - 12.15                 	Setting up a product/service page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12.15  – 1.00                  	Other Pages eg privacy, about us, terms and conditions</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1.00 – 1.30                      	Lunch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1.30 – 2.30                      	Social content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2.45 – 3.45                      	Email set up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AU" sz="1100" u="none" cap="none" strike="noStrike">
                <a:solidFill>
                  <a:schemeClr val="dk1"/>
                </a:solidFill>
                <a:latin typeface="Calibri"/>
                <a:ea typeface="Calibri"/>
                <a:cs typeface="Calibri"/>
                <a:sym typeface="Calibri"/>
              </a:rPr>
              <a:t>4pm                                   	LAUNCH!</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1568fc1db8a_0_39"/>
          <p:cNvSpPr txBox="1"/>
          <p:nvPr>
            <p:ph type="title"/>
          </p:nvPr>
        </p:nvSpPr>
        <p:spPr>
          <a:xfrm>
            <a:off x="633326" y="314302"/>
            <a:ext cx="20828400" cy="16668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Clr>
                <a:srgbClr val="000000"/>
              </a:buClr>
              <a:buSzPts val="12000"/>
              <a:buFont typeface="Arial"/>
              <a:buNone/>
            </a:pPr>
            <a:r>
              <a:rPr b="0" lang="en-AU" sz="9000">
                <a:solidFill>
                  <a:srgbClr val="000000"/>
                </a:solidFill>
                <a:latin typeface="Libre Franklin ExtraLight"/>
                <a:ea typeface="Libre Franklin ExtraLight"/>
                <a:cs typeface="Libre Franklin ExtraLight"/>
                <a:sym typeface="Libre Franklin ExtraLight"/>
              </a:rPr>
              <a:t>Competitors</a:t>
            </a:r>
            <a:endParaRPr>
              <a:latin typeface="Libre Franklin"/>
              <a:ea typeface="Libre Franklin"/>
              <a:cs typeface="Libre Franklin"/>
              <a:sym typeface="Libre Franklin"/>
            </a:endParaRPr>
          </a:p>
        </p:txBody>
      </p:sp>
      <p:sp>
        <p:nvSpPr>
          <p:cNvPr id="253" name="Google Shape;253;g1568fc1db8a_0_39"/>
          <p:cNvSpPr/>
          <p:nvPr/>
        </p:nvSpPr>
        <p:spPr>
          <a:xfrm>
            <a:off x="825550" y="3224900"/>
            <a:ext cx="7285500" cy="981900"/>
          </a:xfrm>
          <a:prstGeom prst="rect">
            <a:avLst/>
          </a:prstGeom>
          <a:solidFill>
            <a:schemeClr val="lt1"/>
          </a:solidFill>
          <a:ln cap="flat" cmpd="sng" w="9525">
            <a:solidFill>
              <a:schemeClr val="dk2"/>
            </a:solidFill>
            <a:prstDash val="solid"/>
            <a:round/>
            <a:headEnd len="sm" w="sm" type="none"/>
            <a:tailEnd len="sm" w="sm" type="none"/>
          </a:ln>
          <a:effectLst>
            <a:outerShdw blurRad="292100" rotWithShape="0" algn="tl" dir="2700000" dist="139700">
              <a:srgbClr val="333333">
                <a:alpha val="64705"/>
              </a:srgbClr>
            </a:outerShdw>
          </a:effectLst>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rPr b="0" i="0" lang="en-AU" sz="2800" u="none" cap="none" strike="noStrike">
                <a:solidFill>
                  <a:srgbClr val="000000"/>
                </a:solidFill>
                <a:latin typeface="Libre Franklin"/>
                <a:ea typeface="Libre Franklin"/>
                <a:cs typeface="Libre Franklin"/>
                <a:sym typeface="Libre Franklin"/>
              </a:rPr>
              <a:t>  </a:t>
            </a:r>
            <a:endParaRPr b="0" i="0" sz="2800" u="none" cap="none" strike="noStrike">
              <a:solidFill>
                <a:srgbClr val="000000"/>
              </a:solidFill>
              <a:latin typeface="Libre Franklin"/>
              <a:ea typeface="Libre Franklin"/>
              <a:cs typeface="Libre Franklin"/>
              <a:sym typeface="Libre Franklin"/>
            </a:endParaRPr>
          </a:p>
        </p:txBody>
      </p:sp>
      <p:sp>
        <p:nvSpPr>
          <p:cNvPr id="254" name="Google Shape;254;g1568fc1db8a_0_39"/>
          <p:cNvSpPr/>
          <p:nvPr/>
        </p:nvSpPr>
        <p:spPr>
          <a:xfrm>
            <a:off x="8549250" y="3224900"/>
            <a:ext cx="7285500" cy="981900"/>
          </a:xfrm>
          <a:prstGeom prst="rect">
            <a:avLst/>
          </a:prstGeom>
          <a:solidFill>
            <a:schemeClr val="lt1"/>
          </a:solidFill>
          <a:ln cap="flat" cmpd="sng" w="9525">
            <a:solidFill>
              <a:schemeClr val="dk2"/>
            </a:solidFill>
            <a:prstDash val="solid"/>
            <a:round/>
            <a:headEnd len="sm" w="sm" type="none"/>
            <a:tailEnd len="sm" w="sm" type="none"/>
          </a:ln>
          <a:effectLst>
            <a:outerShdw blurRad="292100" rotWithShape="0" algn="tl" dir="2700000" dist="139700">
              <a:srgbClr val="333333">
                <a:alpha val="64705"/>
              </a:srgbClr>
            </a:outerShdw>
          </a:effectLst>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Libre Franklin"/>
              <a:ea typeface="Libre Franklin"/>
              <a:cs typeface="Libre Franklin"/>
              <a:sym typeface="Libre Franklin"/>
            </a:endParaRPr>
          </a:p>
        </p:txBody>
      </p:sp>
      <p:sp>
        <p:nvSpPr>
          <p:cNvPr id="255" name="Google Shape;255;g1568fc1db8a_0_39"/>
          <p:cNvSpPr/>
          <p:nvPr/>
        </p:nvSpPr>
        <p:spPr>
          <a:xfrm>
            <a:off x="16526800" y="3224900"/>
            <a:ext cx="7285500" cy="981900"/>
          </a:xfrm>
          <a:prstGeom prst="rect">
            <a:avLst/>
          </a:prstGeom>
          <a:solidFill>
            <a:schemeClr val="lt1"/>
          </a:solidFill>
          <a:ln cap="flat" cmpd="sng" w="9525">
            <a:solidFill>
              <a:schemeClr val="dk2"/>
            </a:solidFill>
            <a:prstDash val="solid"/>
            <a:round/>
            <a:headEnd len="sm" w="sm" type="none"/>
            <a:tailEnd len="sm" w="sm" type="none"/>
          </a:ln>
          <a:effectLst>
            <a:outerShdw blurRad="292100" rotWithShape="0" algn="tl" dir="2700000" dist="139700">
              <a:srgbClr val="333333">
                <a:alpha val="64705"/>
              </a:srgbClr>
            </a:outerShdw>
          </a:effectLst>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Libre Franklin"/>
              <a:ea typeface="Libre Franklin"/>
              <a:cs typeface="Libre Franklin"/>
              <a:sym typeface="Libre Franklin"/>
            </a:endParaRPr>
          </a:p>
        </p:txBody>
      </p:sp>
      <p:sp>
        <p:nvSpPr>
          <p:cNvPr id="256" name="Google Shape;256;g1568fc1db8a_0_39"/>
          <p:cNvSpPr/>
          <p:nvPr/>
        </p:nvSpPr>
        <p:spPr>
          <a:xfrm>
            <a:off x="825550" y="5536513"/>
            <a:ext cx="7285500" cy="3025800"/>
          </a:xfrm>
          <a:prstGeom prst="rect">
            <a:avLst/>
          </a:prstGeom>
          <a:solidFill>
            <a:schemeClr val="lt1"/>
          </a:solidFill>
          <a:ln cap="flat" cmpd="sng" w="9525">
            <a:solidFill>
              <a:schemeClr val="dk2"/>
            </a:solidFill>
            <a:prstDash val="solid"/>
            <a:round/>
            <a:headEnd len="sm" w="sm" type="none"/>
            <a:tailEnd len="sm" w="sm" type="none"/>
          </a:ln>
          <a:effectLst>
            <a:outerShdw blurRad="292100" rotWithShape="0" algn="tl" dir="2700000" dist="139700">
              <a:srgbClr val="333333">
                <a:alpha val="64705"/>
              </a:srgbClr>
            </a:outerShdw>
          </a:effectLst>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rPr b="0" i="0" lang="en-AU" sz="2800" u="none" cap="none" strike="noStrike">
                <a:solidFill>
                  <a:srgbClr val="000000"/>
                </a:solidFill>
                <a:latin typeface="Libre Franklin"/>
                <a:ea typeface="Libre Franklin"/>
                <a:cs typeface="Libre Franklin"/>
                <a:sym typeface="Libre Franklin"/>
              </a:rPr>
              <a:t>  </a:t>
            </a:r>
            <a:endParaRPr b="0" i="0" sz="2800" u="none" cap="none" strike="noStrike">
              <a:solidFill>
                <a:srgbClr val="000000"/>
              </a:solidFill>
              <a:latin typeface="Libre Franklin"/>
              <a:ea typeface="Libre Franklin"/>
              <a:cs typeface="Libre Franklin"/>
              <a:sym typeface="Libre Franklin"/>
            </a:endParaRPr>
          </a:p>
        </p:txBody>
      </p:sp>
      <p:sp>
        <p:nvSpPr>
          <p:cNvPr id="257" name="Google Shape;257;g1568fc1db8a_0_39"/>
          <p:cNvSpPr/>
          <p:nvPr/>
        </p:nvSpPr>
        <p:spPr>
          <a:xfrm>
            <a:off x="8676175" y="5602525"/>
            <a:ext cx="7285500" cy="2893800"/>
          </a:xfrm>
          <a:prstGeom prst="rect">
            <a:avLst/>
          </a:prstGeom>
          <a:solidFill>
            <a:schemeClr val="lt1"/>
          </a:solidFill>
          <a:ln cap="flat" cmpd="sng" w="9525">
            <a:solidFill>
              <a:schemeClr val="dk2"/>
            </a:solidFill>
            <a:prstDash val="solid"/>
            <a:round/>
            <a:headEnd len="sm" w="sm" type="none"/>
            <a:tailEnd len="sm" w="sm" type="none"/>
          </a:ln>
          <a:effectLst>
            <a:outerShdw blurRad="292100" rotWithShape="0" algn="tl" dir="2700000" dist="139700">
              <a:srgbClr val="333333">
                <a:alpha val="64705"/>
              </a:srgbClr>
            </a:outerShdw>
          </a:effectLst>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rPr b="0" i="0" lang="en-AU" sz="2800" u="none" cap="none" strike="noStrike">
                <a:solidFill>
                  <a:srgbClr val="000000"/>
                </a:solidFill>
                <a:latin typeface="Libre Franklin"/>
                <a:ea typeface="Libre Franklin"/>
                <a:cs typeface="Libre Franklin"/>
                <a:sym typeface="Libre Franklin"/>
              </a:rPr>
              <a:t>  </a:t>
            </a:r>
            <a:endParaRPr b="0" i="0" sz="2800" u="none" cap="none" strike="noStrike">
              <a:solidFill>
                <a:srgbClr val="000000"/>
              </a:solidFill>
              <a:latin typeface="Libre Franklin"/>
              <a:ea typeface="Libre Franklin"/>
              <a:cs typeface="Libre Franklin"/>
              <a:sym typeface="Libre Franklin"/>
            </a:endParaRPr>
          </a:p>
        </p:txBody>
      </p:sp>
      <p:sp>
        <p:nvSpPr>
          <p:cNvPr id="258" name="Google Shape;258;g1568fc1db8a_0_39"/>
          <p:cNvSpPr/>
          <p:nvPr/>
        </p:nvSpPr>
        <p:spPr>
          <a:xfrm>
            <a:off x="16526800" y="5602525"/>
            <a:ext cx="7285500" cy="2893800"/>
          </a:xfrm>
          <a:prstGeom prst="rect">
            <a:avLst/>
          </a:prstGeom>
          <a:solidFill>
            <a:schemeClr val="lt1"/>
          </a:solidFill>
          <a:ln cap="flat" cmpd="sng" w="9525">
            <a:solidFill>
              <a:schemeClr val="dk2"/>
            </a:solidFill>
            <a:prstDash val="solid"/>
            <a:round/>
            <a:headEnd len="sm" w="sm" type="none"/>
            <a:tailEnd len="sm" w="sm" type="none"/>
          </a:ln>
          <a:effectLst>
            <a:outerShdw blurRad="292100" rotWithShape="0" algn="tl" dir="2700000" dist="139700">
              <a:srgbClr val="333333">
                <a:alpha val="64705"/>
              </a:srgbClr>
            </a:outerShdw>
          </a:effectLst>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rPr b="0" i="0" lang="en-AU" sz="2800" u="none" cap="none" strike="noStrike">
                <a:solidFill>
                  <a:srgbClr val="000000"/>
                </a:solidFill>
                <a:latin typeface="Libre Franklin"/>
                <a:ea typeface="Libre Franklin"/>
                <a:cs typeface="Libre Franklin"/>
                <a:sym typeface="Libre Franklin"/>
              </a:rPr>
              <a:t>  </a:t>
            </a:r>
            <a:endParaRPr b="0" i="0" sz="2800" u="none" cap="none" strike="noStrike">
              <a:solidFill>
                <a:srgbClr val="000000"/>
              </a:solidFill>
              <a:latin typeface="Libre Franklin"/>
              <a:ea typeface="Libre Franklin"/>
              <a:cs typeface="Libre Franklin"/>
              <a:sym typeface="Libre Franklin"/>
            </a:endParaRPr>
          </a:p>
        </p:txBody>
      </p:sp>
      <p:sp>
        <p:nvSpPr>
          <p:cNvPr id="259" name="Google Shape;259;g1568fc1db8a_0_39"/>
          <p:cNvSpPr txBox="1"/>
          <p:nvPr/>
        </p:nvSpPr>
        <p:spPr>
          <a:xfrm>
            <a:off x="825550" y="2118275"/>
            <a:ext cx="1975200" cy="741300"/>
          </a:xfrm>
          <a:prstGeom prst="rect">
            <a:avLst/>
          </a:prstGeom>
          <a:solidFill>
            <a:srgbClr val="009473"/>
          </a:solidFill>
          <a:ln>
            <a:noFill/>
          </a:ln>
        </p:spPr>
        <p:txBody>
          <a:bodyPr anchorCtr="0" anchor="t" bIns="91425" lIns="180000" spcFirstLastPara="1" rIns="0" wrap="square" tIns="54000">
            <a:noAutofit/>
          </a:bodyPr>
          <a:lstStyle/>
          <a:p>
            <a:pPr indent="0" lvl="0" marL="0" marR="0" rtl="0" algn="l">
              <a:lnSpc>
                <a:spcPct val="100000"/>
              </a:lnSpc>
              <a:spcBef>
                <a:spcPts val="0"/>
              </a:spcBef>
              <a:spcAft>
                <a:spcPts val="0"/>
              </a:spcAft>
              <a:buClr>
                <a:schemeClr val="dk1"/>
              </a:buClr>
              <a:buSzPts val="1100"/>
              <a:buFont typeface="Arial"/>
              <a:buNone/>
            </a:pPr>
            <a:r>
              <a:rPr b="0" i="0" lang="en-AU" sz="3500" u="none" cap="none" strike="noStrike">
                <a:solidFill>
                  <a:srgbClr val="FFFFFF"/>
                </a:solidFill>
                <a:latin typeface="Avenir"/>
                <a:ea typeface="Avenir"/>
                <a:cs typeface="Avenir"/>
                <a:sym typeface="Avenir"/>
              </a:rPr>
              <a:t>Name:</a:t>
            </a:r>
            <a:endParaRPr b="0" i="0" sz="3500" u="none" cap="none" strike="noStrike">
              <a:solidFill>
                <a:srgbClr val="FFFFFF"/>
              </a:solidFill>
              <a:latin typeface="Avenir"/>
              <a:ea typeface="Avenir"/>
              <a:cs typeface="Avenir"/>
              <a:sym typeface="Avenir"/>
            </a:endParaRPr>
          </a:p>
        </p:txBody>
      </p:sp>
      <p:sp>
        <p:nvSpPr>
          <p:cNvPr id="260" name="Google Shape;260;g1568fc1db8a_0_39"/>
          <p:cNvSpPr txBox="1"/>
          <p:nvPr/>
        </p:nvSpPr>
        <p:spPr>
          <a:xfrm>
            <a:off x="825550" y="4572125"/>
            <a:ext cx="1975200" cy="741300"/>
          </a:xfrm>
          <a:prstGeom prst="rect">
            <a:avLst/>
          </a:prstGeom>
          <a:solidFill>
            <a:srgbClr val="009473"/>
          </a:solidFill>
          <a:ln>
            <a:noFill/>
          </a:ln>
        </p:spPr>
        <p:txBody>
          <a:bodyPr anchorCtr="0" anchor="t" bIns="91425" lIns="180000" spcFirstLastPara="1" rIns="0" wrap="square" tIns="54000">
            <a:noAutofit/>
          </a:bodyPr>
          <a:lstStyle/>
          <a:p>
            <a:pPr indent="0" lvl="0" marL="0" marR="0" rtl="0" algn="l">
              <a:lnSpc>
                <a:spcPct val="100000"/>
              </a:lnSpc>
              <a:spcBef>
                <a:spcPts val="0"/>
              </a:spcBef>
              <a:spcAft>
                <a:spcPts val="0"/>
              </a:spcAft>
              <a:buClr>
                <a:schemeClr val="dk1"/>
              </a:buClr>
              <a:buSzPts val="1100"/>
              <a:buFont typeface="Arial"/>
              <a:buNone/>
            </a:pPr>
            <a:r>
              <a:rPr b="0" i="0" lang="en-AU" sz="3500" u="none" cap="none" strike="noStrike">
                <a:solidFill>
                  <a:srgbClr val="FFFFFF"/>
                </a:solidFill>
                <a:latin typeface="Avenir"/>
                <a:ea typeface="Avenir"/>
                <a:cs typeface="Avenir"/>
                <a:sym typeface="Avenir"/>
              </a:rPr>
              <a:t>Do well</a:t>
            </a:r>
            <a:endParaRPr b="0" i="0" sz="3500" u="none" cap="none" strike="noStrike">
              <a:solidFill>
                <a:srgbClr val="FFFFFF"/>
              </a:solidFill>
              <a:latin typeface="Avenir"/>
              <a:ea typeface="Avenir"/>
              <a:cs typeface="Avenir"/>
              <a:sym typeface="Avenir"/>
            </a:endParaRPr>
          </a:p>
        </p:txBody>
      </p:sp>
      <p:sp>
        <p:nvSpPr>
          <p:cNvPr id="261" name="Google Shape;261;g1568fc1db8a_0_39"/>
          <p:cNvSpPr txBox="1"/>
          <p:nvPr/>
        </p:nvSpPr>
        <p:spPr>
          <a:xfrm>
            <a:off x="825550" y="8903475"/>
            <a:ext cx="1975200" cy="741300"/>
          </a:xfrm>
          <a:prstGeom prst="rect">
            <a:avLst/>
          </a:prstGeom>
          <a:solidFill>
            <a:srgbClr val="009473"/>
          </a:solidFill>
          <a:ln>
            <a:noFill/>
          </a:ln>
        </p:spPr>
        <p:txBody>
          <a:bodyPr anchorCtr="0" anchor="t" bIns="91425" lIns="180000" spcFirstLastPara="1" rIns="0" wrap="square" tIns="54000">
            <a:noAutofit/>
          </a:bodyPr>
          <a:lstStyle/>
          <a:p>
            <a:pPr indent="0" lvl="0" marL="0" marR="0" rtl="0" algn="l">
              <a:lnSpc>
                <a:spcPct val="100000"/>
              </a:lnSpc>
              <a:spcBef>
                <a:spcPts val="0"/>
              </a:spcBef>
              <a:spcAft>
                <a:spcPts val="0"/>
              </a:spcAft>
              <a:buClr>
                <a:schemeClr val="dk1"/>
              </a:buClr>
              <a:buSzPts val="1100"/>
              <a:buFont typeface="Arial"/>
              <a:buNone/>
            </a:pPr>
            <a:r>
              <a:rPr b="0" i="0" lang="en-AU" sz="3500" u="none" cap="none" strike="noStrike">
                <a:solidFill>
                  <a:srgbClr val="FFFFFF"/>
                </a:solidFill>
                <a:latin typeface="Avenir"/>
                <a:ea typeface="Avenir"/>
                <a:cs typeface="Avenir"/>
                <a:sym typeface="Avenir"/>
              </a:rPr>
              <a:t>Improve</a:t>
            </a:r>
            <a:endParaRPr b="0" i="0" sz="3500" u="none" cap="none" strike="noStrike">
              <a:solidFill>
                <a:srgbClr val="FFFFFF"/>
              </a:solidFill>
              <a:latin typeface="Avenir"/>
              <a:ea typeface="Avenir"/>
              <a:cs typeface="Avenir"/>
              <a:sym typeface="Avenir"/>
            </a:endParaRPr>
          </a:p>
        </p:txBody>
      </p:sp>
      <p:sp>
        <p:nvSpPr>
          <p:cNvPr id="262" name="Google Shape;262;g1568fc1db8a_0_39"/>
          <p:cNvSpPr/>
          <p:nvPr/>
        </p:nvSpPr>
        <p:spPr>
          <a:xfrm>
            <a:off x="825550" y="10109888"/>
            <a:ext cx="7285500" cy="3025800"/>
          </a:xfrm>
          <a:prstGeom prst="rect">
            <a:avLst/>
          </a:prstGeom>
          <a:solidFill>
            <a:schemeClr val="lt1"/>
          </a:solidFill>
          <a:ln cap="flat" cmpd="sng" w="9525">
            <a:solidFill>
              <a:schemeClr val="dk2"/>
            </a:solidFill>
            <a:prstDash val="solid"/>
            <a:round/>
            <a:headEnd len="sm" w="sm" type="none"/>
            <a:tailEnd len="sm" w="sm" type="none"/>
          </a:ln>
          <a:effectLst>
            <a:outerShdw blurRad="292100" rotWithShape="0" algn="tl" dir="2700000" dist="139700">
              <a:srgbClr val="333333">
                <a:alpha val="64705"/>
              </a:srgbClr>
            </a:outerShdw>
          </a:effectLst>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rPr b="0" i="0" lang="en-AU" sz="2800" u="none" cap="none" strike="noStrike">
                <a:solidFill>
                  <a:srgbClr val="000000"/>
                </a:solidFill>
                <a:latin typeface="Libre Franklin"/>
                <a:ea typeface="Libre Franklin"/>
                <a:cs typeface="Libre Franklin"/>
                <a:sym typeface="Libre Franklin"/>
              </a:rPr>
              <a:t>  </a:t>
            </a:r>
            <a:endParaRPr b="0" i="0" sz="2800" u="none" cap="none" strike="noStrike">
              <a:solidFill>
                <a:srgbClr val="000000"/>
              </a:solidFill>
              <a:latin typeface="Libre Franklin"/>
              <a:ea typeface="Libre Franklin"/>
              <a:cs typeface="Libre Franklin"/>
              <a:sym typeface="Libre Franklin"/>
            </a:endParaRPr>
          </a:p>
        </p:txBody>
      </p:sp>
      <p:sp>
        <p:nvSpPr>
          <p:cNvPr id="263" name="Google Shape;263;g1568fc1db8a_0_39"/>
          <p:cNvSpPr/>
          <p:nvPr/>
        </p:nvSpPr>
        <p:spPr>
          <a:xfrm>
            <a:off x="8676175" y="10109888"/>
            <a:ext cx="7285500" cy="3025800"/>
          </a:xfrm>
          <a:prstGeom prst="rect">
            <a:avLst/>
          </a:prstGeom>
          <a:solidFill>
            <a:schemeClr val="lt1"/>
          </a:solidFill>
          <a:ln cap="flat" cmpd="sng" w="9525">
            <a:solidFill>
              <a:schemeClr val="dk2"/>
            </a:solidFill>
            <a:prstDash val="solid"/>
            <a:round/>
            <a:headEnd len="sm" w="sm" type="none"/>
            <a:tailEnd len="sm" w="sm" type="none"/>
          </a:ln>
          <a:effectLst>
            <a:outerShdw blurRad="292100" rotWithShape="0" algn="tl" dir="2700000" dist="139700">
              <a:srgbClr val="333333">
                <a:alpha val="64705"/>
              </a:srgbClr>
            </a:outerShdw>
          </a:effectLst>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rPr b="0" i="0" lang="en-AU" sz="2800" u="none" cap="none" strike="noStrike">
                <a:solidFill>
                  <a:srgbClr val="000000"/>
                </a:solidFill>
                <a:latin typeface="Libre Franklin"/>
                <a:ea typeface="Libre Franklin"/>
                <a:cs typeface="Libre Franklin"/>
                <a:sym typeface="Libre Franklin"/>
              </a:rPr>
              <a:t>  </a:t>
            </a:r>
            <a:endParaRPr b="0" i="0" sz="2800" u="none" cap="none" strike="noStrike">
              <a:solidFill>
                <a:srgbClr val="000000"/>
              </a:solidFill>
              <a:latin typeface="Libre Franklin"/>
              <a:ea typeface="Libre Franklin"/>
              <a:cs typeface="Libre Franklin"/>
              <a:sym typeface="Libre Franklin"/>
            </a:endParaRPr>
          </a:p>
        </p:txBody>
      </p:sp>
      <p:sp>
        <p:nvSpPr>
          <p:cNvPr id="264" name="Google Shape;264;g1568fc1db8a_0_39"/>
          <p:cNvSpPr/>
          <p:nvPr/>
        </p:nvSpPr>
        <p:spPr>
          <a:xfrm>
            <a:off x="16526800" y="10109888"/>
            <a:ext cx="7285500" cy="3025800"/>
          </a:xfrm>
          <a:prstGeom prst="rect">
            <a:avLst/>
          </a:prstGeom>
          <a:solidFill>
            <a:schemeClr val="lt1"/>
          </a:solidFill>
          <a:ln cap="flat" cmpd="sng" w="9525">
            <a:solidFill>
              <a:schemeClr val="dk2"/>
            </a:solidFill>
            <a:prstDash val="solid"/>
            <a:round/>
            <a:headEnd len="sm" w="sm" type="none"/>
            <a:tailEnd len="sm" w="sm" type="none"/>
          </a:ln>
          <a:effectLst>
            <a:outerShdw blurRad="292100" rotWithShape="0" algn="tl" dir="2700000" dist="139700">
              <a:srgbClr val="333333">
                <a:alpha val="64705"/>
              </a:srgbClr>
            </a:outerShdw>
          </a:effectLst>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rPr b="0" i="0" lang="en-AU" sz="2800" u="none" cap="none" strike="noStrike">
                <a:solidFill>
                  <a:srgbClr val="000000"/>
                </a:solidFill>
                <a:latin typeface="Libre Franklin"/>
                <a:ea typeface="Libre Franklin"/>
                <a:cs typeface="Libre Franklin"/>
                <a:sym typeface="Libre Franklin"/>
              </a:rPr>
              <a:t>  </a:t>
            </a:r>
            <a:endParaRPr b="0" i="0" sz="2800" u="none" cap="none" strike="noStrike">
              <a:solidFill>
                <a:srgbClr val="000000"/>
              </a:solidFill>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8" name="Shape 268"/>
        <p:cNvGrpSpPr/>
        <p:nvPr/>
      </p:nvGrpSpPr>
      <p:grpSpPr>
        <a:xfrm>
          <a:off x="0" y="0"/>
          <a:ext cx="0" cy="0"/>
          <a:chOff x="0" y="0"/>
          <a:chExt cx="0" cy="0"/>
        </a:xfrm>
      </p:grpSpPr>
      <p:sp>
        <p:nvSpPr>
          <p:cNvPr id="269" name="Google Shape;269;gc3027411ed_0_22"/>
          <p:cNvSpPr/>
          <p:nvPr/>
        </p:nvSpPr>
        <p:spPr>
          <a:xfrm>
            <a:off x="0" y="0"/>
            <a:ext cx="24384001" cy="137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close up of a device on a table&#10;&#10;Description automatically generated" id="270" name="Google Shape;270;gc3027411ed_0_22"/>
          <p:cNvPicPr preferRelativeResize="0"/>
          <p:nvPr/>
        </p:nvPicPr>
        <p:blipFill rotWithShape="1">
          <a:blip r:embed="rId3">
            <a:alphaModFix/>
          </a:blip>
          <a:srcRect b="22520" l="0" r="14147" t="9556"/>
          <a:stretch/>
        </p:blipFill>
        <p:spPr>
          <a:xfrm>
            <a:off x="7046975" y="0"/>
            <a:ext cx="17337026" cy="13715999"/>
          </a:xfrm>
          <a:prstGeom prst="rect">
            <a:avLst/>
          </a:prstGeom>
          <a:noFill/>
          <a:ln>
            <a:noFill/>
          </a:ln>
        </p:spPr>
      </p:pic>
      <p:sp>
        <p:nvSpPr>
          <p:cNvPr id="271" name="Google Shape;271;gc3027411ed_0_22"/>
          <p:cNvSpPr/>
          <p:nvPr/>
        </p:nvSpPr>
        <p:spPr>
          <a:xfrm>
            <a:off x="6" y="0"/>
            <a:ext cx="18678300" cy="13716000"/>
          </a:xfrm>
          <a:prstGeom prst="rect">
            <a:avLst/>
          </a:prstGeom>
          <a:gradFill>
            <a:gsLst>
              <a:gs pos="0">
                <a:srgbClr val="000000">
                  <a:alpha val="0"/>
                </a:srgbClr>
              </a:gs>
              <a:gs pos="33000">
                <a:srgbClr val="000000">
                  <a:alpha val="60784"/>
                </a:srgbClr>
              </a:gs>
              <a:gs pos="58000">
                <a:schemeClr val="dk1"/>
              </a:gs>
              <a:gs pos="100000">
                <a:schemeClr val="dk1"/>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2" name="Google Shape;272;gc3027411ed_0_22"/>
          <p:cNvSpPr txBox="1"/>
          <p:nvPr/>
        </p:nvSpPr>
        <p:spPr>
          <a:xfrm>
            <a:off x="955949" y="3188850"/>
            <a:ext cx="11858700" cy="64083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600"/>
              </a:spcBef>
              <a:spcAft>
                <a:spcPts val="0"/>
              </a:spcAft>
              <a:buClr>
                <a:srgbClr val="000000"/>
              </a:buClr>
              <a:buSzPts val="4800"/>
              <a:buFont typeface="Arial"/>
              <a:buNone/>
            </a:pPr>
            <a:r>
              <a:rPr b="0" i="0" lang="en-AU" sz="12000" u="none" cap="none" strike="noStrike">
                <a:solidFill>
                  <a:schemeClr val="lt1"/>
                </a:solidFill>
                <a:latin typeface="Avenir"/>
                <a:ea typeface="Avenir"/>
                <a:cs typeface="Avenir"/>
                <a:sym typeface="Avenir"/>
              </a:rPr>
              <a:t>PLATFORM PLANNING</a:t>
            </a:r>
            <a:endParaRPr b="0" i="0" sz="12000" u="none" cap="none" strike="noStrike">
              <a:solidFill>
                <a:schemeClr val="lt1"/>
              </a:solidFill>
              <a:latin typeface="Avenir"/>
              <a:ea typeface="Avenir"/>
              <a:cs typeface="Avenir"/>
              <a:sym typeface="Avenir"/>
            </a:endParaRPr>
          </a:p>
          <a:p>
            <a:pPr indent="0" lvl="0" marL="0" marR="0" rtl="0" algn="l">
              <a:lnSpc>
                <a:spcPct val="90000"/>
              </a:lnSpc>
              <a:spcBef>
                <a:spcPts val="600"/>
              </a:spcBef>
              <a:spcAft>
                <a:spcPts val="600"/>
              </a:spcAft>
              <a:buClr>
                <a:srgbClr val="000000"/>
              </a:buClr>
              <a:buSzPts val="4800"/>
              <a:buFont typeface="Arial"/>
              <a:buNone/>
            </a:pPr>
            <a:r>
              <a:t/>
            </a:r>
            <a:endParaRPr b="0" i="0" sz="12000" u="none" cap="none" strike="noStrike">
              <a:solidFill>
                <a:schemeClr val="lt1"/>
              </a:solidFill>
              <a:latin typeface="Avenir"/>
              <a:ea typeface="Avenir"/>
              <a:cs typeface="Avenir"/>
              <a:sym typeface="Avenir"/>
            </a:endParaRPr>
          </a:p>
        </p:txBody>
      </p:sp>
      <p:sp>
        <p:nvSpPr>
          <p:cNvPr id="273" name="Google Shape;273;gc3027411ed_0_22"/>
          <p:cNvSpPr txBox="1"/>
          <p:nvPr/>
        </p:nvSpPr>
        <p:spPr>
          <a:xfrm>
            <a:off x="25010803" y="11172726"/>
            <a:ext cx="12096900" cy="29127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6400"/>
              <a:buFont typeface="Arial"/>
              <a:buNone/>
            </a:pPr>
            <a:r>
              <a:t/>
            </a:r>
            <a:endParaRPr b="0" i="0" sz="6400" u="none" cap="none" strike="noStrike">
              <a:solidFill>
                <a:srgbClr val="000000"/>
              </a:solidFill>
              <a:latin typeface="Libre Franklin"/>
              <a:ea typeface="Libre Franklin"/>
              <a:cs typeface="Libre Franklin"/>
              <a:sym typeface="Libre Frankl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D007D"/>
        </a:solidFill>
      </p:bgPr>
    </p:bg>
    <p:spTree>
      <p:nvGrpSpPr>
        <p:cNvPr id="277" name="Shape 277"/>
        <p:cNvGrpSpPr/>
        <p:nvPr/>
      </p:nvGrpSpPr>
      <p:grpSpPr>
        <a:xfrm>
          <a:off x="0" y="0"/>
          <a:ext cx="0" cy="0"/>
          <a:chOff x="0" y="0"/>
          <a:chExt cx="0" cy="0"/>
        </a:xfrm>
      </p:grpSpPr>
      <p:sp>
        <p:nvSpPr>
          <p:cNvPr id="278" name="Google Shape;278;gfefb4c5879_0_299"/>
          <p:cNvSpPr/>
          <p:nvPr/>
        </p:nvSpPr>
        <p:spPr>
          <a:xfrm>
            <a:off x="0" y="0"/>
            <a:ext cx="11788613" cy="13742250"/>
          </a:xfrm>
          <a:custGeom>
            <a:rect b="b" l="l" r="r" t="t"/>
            <a:pathLst>
              <a:path extrusionOk="0" h="274845" w="165745">
                <a:moveTo>
                  <a:pt x="165745" y="0"/>
                </a:moveTo>
                <a:lnTo>
                  <a:pt x="0" y="274845"/>
                </a:lnTo>
                <a:lnTo>
                  <a:pt x="0" y="0"/>
                </a:lnTo>
                <a:close/>
              </a:path>
            </a:pathLst>
          </a:custGeom>
          <a:solidFill>
            <a:srgbClr val="167543"/>
          </a:solidFill>
          <a:ln>
            <a:noFill/>
          </a:ln>
        </p:spPr>
      </p:sp>
      <p:sp>
        <p:nvSpPr>
          <p:cNvPr id="279" name="Google Shape;279;gfefb4c5879_0_299"/>
          <p:cNvSpPr/>
          <p:nvPr/>
        </p:nvSpPr>
        <p:spPr>
          <a:xfrm rot="10800000">
            <a:off x="12621637" y="0"/>
            <a:ext cx="11788613" cy="13742250"/>
          </a:xfrm>
          <a:custGeom>
            <a:rect b="b" l="l" r="r" t="t"/>
            <a:pathLst>
              <a:path extrusionOk="0" h="274845" w="165745">
                <a:moveTo>
                  <a:pt x="165745" y="0"/>
                </a:moveTo>
                <a:lnTo>
                  <a:pt x="0" y="274845"/>
                </a:lnTo>
                <a:lnTo>
                  <a:pt x="0" y="0"/>
                </a:lnTo>
                <a:close/>
              </a:path>
            </a:pathLst>
          </a:custGeom>
          <a:solidFill>
            <a:srgbClr val="167543"/>
          </a:solidFill>
          <a:ln>
            <a:noFill/>
          </a:ln>
        </p:spPr>
      </p:sp>
      <p:sp>
        <p:nvSpPr>
          <p:cNvPr id="280" name="Google Shape;280;gfefb4c5879_0_299"/>
          <p:cNvSpPr/>
          <p:nvPr/>
        </p:nvSpPr>
        <p:spPr>
          <a:xfrm>
            <a:off x="246600" y="264225"/>
            <a:ext cx="23890800" cy="13213800"/>
          </a:xfrm>
          <a:prstGeom prst="rect">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gfefb4c5879_0_299"/>
          <p:cNvSpPr txBox="1"/>
          <p:nvPr/>
        </p:nvSpPr>
        <p:spPr>
          <a:xfrm>
            <a:off x="505324" y="625650"/>
            <a:ext cx="17726400" cy="11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AU" sz="9000" u="none" cap="none" strike="noStrike">
                <a:solidFill>
                  <a:srgbClr val="000000"/>
                </a:solidFill>
                <a:latin typeface="Libre Franklin ExtraLight"/>
                <a:ea typeface="Libre Franklin ExtraLight"/>
                <a:cs typeface="Libre Franklin ExtraLight"/>
                <a:sym typeface="Libre Franklin ExtraLight"/>
              </a:rPr>
              <a:t>Website Review: Home Page </a:t>
            </a:r>
            <a:r>
              <a:rPr b="1" i="0" lang="en-AU" sz="8000" u="none" cap="none" strike="noStrike">
                <a:solidFill>
                  <a:srgbClr val="000000"/>
                </a:solidFill>
                <a:latin typeface="Arimo"/>
                <a:ea typeface="Arimo"/>
                <a:cs typeface="Arimo"/>
                <a:sym typeface="Arimo"/>
              </a:rPr>
              <a:t> </a:t>
            </a:r>
            <a:endParaRPr b="1" i="0" sz="8000" u="none" cap="none" strike="noStrike">
              <a:solidFill>
                <a:srgbClr val="000000"/>
              </a:solidFill>
              <a:latin typeface="Arimo"/>
              <a:ea typeface="Arimo"/>
              <a:cs typeface="Arimo"/>
              <a:sym typeface="Arimo"/>
            </a:endParaRPr>
          </a:p>
        </p:txBody>
      </p:sp>
      <p:graphicFrame>
        <p:nvGraphicFramePr>
          <p:cNvPr id="282" name="Google Shape;282;gfefb4c5879_0_299"/>
          <p:cNvGraphicFramePr/>
          <p:nvPr/>
        </p:nvGraphicFramePr>
        <p:xfrm>
          <a:off x="680438" y="2377763"/>
          <a:ext cx="3000000" cy="3000000"/>
        </p:xfrm>
        <a:graphic>
          <a:graphicData uri="http://schemas.openxmlformats.org/drawingml/2006/table">
            <a:tbl>
              <a:tblPr>
                <a:noFill/>
                <a:tableStyleId>{00E0A821-CC28-4744-AC15-75A71486B463}</a:tableStyleId>
              </a:tblPr>
              <a:tblGrid>
                <a:gridCol w="4547450"/>
                <a:gridCol w="7523675"/>
                <a:gridCol w="2562875"/>
                <a:gridCol w="8159975"/>
              </a:tblGrid>
              <a:tr h="631825">
                <a:tc>
                  <a:txBody>
                    <a:bodyPr/>
                    <a:lstStyle/>
                    <a:p>
                      <a:pPr indent="0" lvl="0" marL="0" marR="0" rtl="0" algn="ctr">
                        <a:lnSpc>
                          <a:spcPct val="100000"/>
                        </a:lnSpc>
                        <a:spcBef>
                          <a:spcPts val="0"/>
                        </a:spcBef>
                        <a:spcAft>
                          <a:spcPts val="0"/>
                        </a:spcAft>
                        <a:buClr>
                          <a:srgbClr val="000000"/>
                        </a:buClr>
                        <a:buSzPts val="3000"/>
                        <a:buFont typeface="Arial"/>
                        <a:buNone/>
                      </a:pPr>
                      <a:r>
                        <a:rPr lang="en-AU" sz="3000" u="none" cap="none" strike="noStrike">
                          <a:solidFill>
                            <a:srgbClr val="FFFFFF"/>
                          </a:solidFill>
                          <a:latin typeface="Avenir"/>
                          <a:ea typeface="Avenir"/>
                          <a:cs typeface="Avenir"/>
                          <a:sym typeface="Avenir"/>
                        </a:rPr>
                        <a:t>Product/Service Page</a:t>
                      </a:r>
                      <a:endParaRPr sz="3000" u="none" cap="none" strike="noStrike">
                        <a:solidFill>
                          <a:srgbClr val="FFFFFF"/>
                        </a:solidFill>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FFFFFF"/>
                      </a:solidFill>
                      <a:prstDash val="dot"/>
                      <a:round/>
                      <a:headEnd len="sm" w="sm" type="none"/>
                      <a:tailEnd len="sm" w="sm" type="none"/>
                    </a:lnB>
                    <a:solidFill>
                      <a:srgbClr val="000000"/>
                    </a:solidFill>
                  </a:tcPr>
                </a:tc>
                <a:tc>
                  <a:txBody>
                    <a:bodyPr/>
                    <a:lstStyle/>
                    <a:p>
                      <a:pPr indent="0" lvl="0" marL="0" marR="0" rtl="0" algn="ctr">
                        <a:lnSpc>
                          <a:spcPct val="100000"/>
                        </a:lnSpc>
                        <a:spcBef>
                          <a:spcPts val="0"/>
                        </a:spcBef>
                        <a:spcAft>
                          <a:spcPts val="0"/>
                        </a:spcAft>
                        <a:buClr>
                          <a:srgbClr val="000000"/>
                        </a:buClr>
                        <a:buSzPts val="3000"/>
                        <a:buFont typeface="Arial"/>
                        <a:buNone/>
                      </a:pPr>
                      <a:r>
                        <a:rPr lang="en-AU" sz="3000" u="none" cap="none" strike="noStrike">
                          <a:solidFill>
                            <a:srgbClr val="FFFFFF"/>
                          </a:solidFill>
                          <a:latin typeface="Avenir"/>
                          <a:ea typeface="Avenir"/>
                          <a:cs typeface="Avenir"/>
                          <a:sym typeface="Avenir"/>
                        </a:rPr>
                        <a:t>Notes </a:t>
                      </a:r>
                      <a:endParaRPr sz="3000" u="none" cap="none" strike="noStrike">
                        <a:solidFill>
                          <a:srgbClr val="FFFFFF"/>
                        </a:solidFill>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000000"/>
                    </a:solidFill>
                  </a:tcPr>
                </a:tc>
                <a:tc>
                  <a:txBody>
                    <a:bodyPr/>
                    <a:lstStyle/>
                    <a:p>
                      <a:pPr indent="0" lvl="0" marL="0" marR="0" rtl="0" algn="ctr">
                        <a:lnSpc>
                          <a:spcPct val="100000"/>
                        </a:lnSpc>
                        <a:spcBef>
                          <a:spcPts val="0"/>
                        </a:spcBef>
                        <a:spcAft>
                          <a:spcPts val="0"/>
                        </a:spcAft>
                        <a:buClr>
                          <a:srgbClr val="000000"/>
                        </a:buClr>
                        <a:buSzPts val="3000"/>
                        <a:buFont typeface="Arial"/>
                        <a:buNone/>
                      </a:pPr>
                      <a:r>
                        <a:rPr lang="en-AU" sz="3000" u="none" cap="none" strike="noStrike">
                          <a:solidFill>
                            <a:srgbClr val="FFFFFF"/>
                          </a:solidFill>
                          <a:latin typeface="Avenir"/>
                          <a:ea typeface="Avenir"/>
                          <a:cs typeface="Avenir"/>
                          <a:sym typeface="Avenir"/>
                        </a:rPr>
                        <a:t>Score</a:t>
                      </a:r>
                      <a:endParaRPr sz="3000" u="none" cap="none" strike="noStrike">
                        <a:solidFill>
                          <a:srgbClr val="FFFFFF"/>
                        </a:solidFill>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000000"/>
                    </a:solidFill>
                  </a:tcPr>
                </a:tc>
                <a:tc>
                  <a:txBody>
                    <a:bodyPr/>
                    <a:lstStyle/>
                    <a:p>
                      <a:pPr indent="0" lvl="0" marL="0" marR="0" rtl="0" algn="ctr">
                        <a:lnSpc>
                          <a:spcPct val="100000"/>
                        </a:lnSpc>
                        <a:spcBef>
                          <a:spcPts val="0"/>
                        </a:spcBef>
                        <a:spcAft>
                          <a:spcPts val="0"/>
                        </a:spcAft>
                        <a:buClr>
                          <a:srgbClr val="000000"/>
                        </a:buClr>
                        <a:buSzPts val="3000"/>
                        <a:buFont typeface="Arial"/>
                        <a:buNone/>
                      </a:pPr>
                      <a:r>
                        <a:rPr lang="en-AU" sz="3000" u="none" cap="none" strike="noStrike">
                          <a:solidFill>
                            <a:srgbClr val="FFFFFF"/>
                          </a:solidFill>
                          <a:latin typeface="Avenir"/>
                          <a:ea typeface="Avenir"/>
                          <a:cs typeface="Avenir"/>
                          <a:sym typeface="Avenir"/>
                        </a:rPr>
                        <a:t>Action</a:t>
                      </a:r>
                      <a:endParaRPr sz="3000" u="none" cap="none" strike="noStrike">
                        <a:solidFill>
                          <a:srgbClr val="FFFFFF"/>
                        </a:solidFill>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000000"/>
                    </a:solidFill>
                  </a:tcPr>
                </a:tc>
              </a:tr>
              <a:tr h="1483575">
                <a:tc>
                  <a:txBody>
                    <a:bodyPr/>
                    <a:lstStyle/>
                    <a:p>
                      <a:pPr indent="0" lvl="0" marL="0" marR="0" rtl="0" algn="l">
                        <a:lnSpc>
                          <a:spcPct val="100000"/>
                        </a:lnSpc>
                        <a:spcBef>
                          <a:spcPts val="0"/>
                        </a:spcBef>
                        <a:spcAft>
                          <a:spcPts val="0"/>
                        </a:spcAft>
                        <a:buClr>
                          <a:srgbClr val="000000"/>
                        </a:buClr>
                        <a:buSzPts val="3500"/>
                        <a:buFont typeface="Arial"/>
                        <a:buNone/>
                      </a:pPr>
                      <a:r>
                        <a:rPr lang="en-AU" sz="3500" u="none" cap="none" strike="noStrike">
                          <a:solidFill>
                            <a:srgbClr val="FFFFFF"/>
                          </a:solidFill>
                          <a:latin typeface="Avenir"/>
                          <a:ea typeface="Avenir"/>
                          <a:cs typeface="Avenir"/>
                          <a:sym typeface="Avenir"/>
                        </a:rPr>
                        <a:t>Hero Image </a:t>
                      </a:r>
                      <a:endParaRPr sz="3500" u="none" cap="none" strike="noStrike">
                        <a:solidFill>
                          <a:srgbClr val="FFFFFF"/>
                        </a:solidFill>
                        <a:latin typeface="Avenir"/>
                        <a:ea typeface="Avenir"/>
                        <a:cs typeface="Avenir"/>
                        <a:sym typeface="Avenir"/>
                      </a:endParaRPr>
                    </a:p>
                  </a:txBody>
                  <a:tcPr marT="630000" marB="198000" marR="270000" marL="270000">
                    <a:lnL cap="flat" cmpd="sng" w="9525">
                      <a:solidFill>
                        <a:srgbClr val="FFFFFF"/>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FFFFFF"/>
                      </a:solidFill>
                      <a:prstDash val="dot"/>
                      <a:round/>
                      <a:headEnd len="sm" w="sm" type="none"/>
                      <a:tailEnd len="sm" w="sm" type="none"/>
                    </a:lnT>
                    <a:lnB cap="flat" cmpd="sng" w="9525">
                      <a:solidFill>
                        <a:srgbClr val="FFFFFF"/>
                      </a:solidFill>
                      <a:prstDash val="dot"/>
                      <a:round/>
                      <a:headEnd len="sm" w="sm" type="none"/>
                      <a:tailEnd len="sm" w="sm" type="none"/>
                    </a:lnB>
                    <a:solidFill>
                      <a:srgbClr val="167543"/>
                    </a:solidFill>
                  </a:tcPr>
                </a:tc>
                <a:tc>
                  <a:txBody>
                    <a:bodyPr/>
                    <a:lstStyle/>
                    <a:p>
                      <a:pPr indent="0" lvl="0" marL="0" marR="0" rtl="0" algn="l">
                        <a:lnSpc>
                          <a:spcPct val="100000"/>
                        </a:lnSpc>
                        <a:spcBef>
                          <a:spcPts val="0"/>
                        </a:spcBef>
                        <a:spcAft>
                          <a:spcPts val="0"/>
                        </a:spcAft>
                        <a:buClr>
                          <a:srgbClr val="000000"/>
                        </a:buClr>
                        <a:buSzPts val="3500"/>
                        <a:buFont typeface="Arial"/>
                        <a:buNone/>
                      </a:pPr>
                      <a:r>
                        <a:rPr lang="en-AU" sz="3500" u="none" cap="none" strike="noStrike">
                          <a:latin typeface="Avenir"/>
                          <a:ea typeface="Avenir"/>
                          <a:cs typeface="Avenir"/>
                          <a:sym typeface="Avenir"/>
                        </a:rPr>
                        <a:t>Can you see below the fold?</a:t>
                      </a:r>
                      <a:endParaRPr sz="35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3500"/>
                        <a:buFont typeface="Arial"/>
                        <a:buNone/>
                      </a:pPr>
                      <a:r>
                        <a:rPr lang="en-AU" sz="3500" u="none" cap="none" strike="noStrike">
                          <a:latin typeface="Avenir"/>
                          <a:ea typeface="Avenir"/>
                          <a:cs typeface="Avenir"/>
                          <a:sym typeface="Avenir"/>
                        </a:rPr>
                        <a:t>Is it clear what you do?</a:t>
                      </a:r>
                      <a:endParaRPr sz="3500" u="none" cap="none" strike="noStrike">
                        <a:latin typeface="Avenir"/>
                        <a:ea typeface="Avenir"/>
                        <a:cs typeface="Avenir"/>
                        <a:sym typeface="Avenir"/>
                      </a:endParaRPr>
                    </a:p>
                  </a:txBody>
                  <a:tcPr marT="630000" marB="198000" marR="270000" marL="270000">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3500"/>
                        <a:buFont typeface="Arial"/>
                        <a:buNone/>
                      </a:pPr>
                      <a:r>
                        <a:rPr lang="en-AU" sz="3500" u="none" cap="none" strike="noStrike">
                          <a:latin typeface="Avenir"/>
                          <a:ea typeface="Avenir"/>
                          <a:cs typeface="Avenir"/>
                          <a:sym typeface="Avenir"/>
                        </a:rPr>
                        <a:t>/10</a:t>
                      </a:r>
                      <a:endParaRPr sz="3500" u="none" cap="none" strike="noStrike">
                        <a:latin typeface="Avenir"/>
                        <a:ea typeface="Avenir"/>
                        <a:cs typeface="Avenir"/>
                        <a:sym typeface="Avenir"/>
                      </a:endParaRPr>
                    </a:p>
                  </a:txBody>
                  <a:tcPr marT="630000"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1255750">
                <a:tc>
                  <a:txBody>
                    <a:bodyPr/>
                    <a:lstStyle/>
                    <a:p>
                      <a:pPr indent="0" lvl="0" marL="0" marR="0" rtl="0" algn="l">
                        <a:lnSpc>
                          <a:spcPct val="100000"/>
                        </a:lnSpc>
                        <a:spcBef>
                          <a:spcPts val="0"/>
                        </a:spcBef>
                        <a:spcAft>
                          <a:spcPts val="0"/>
                        </a:spcAft>
                        <a:buClr>
                          <a:srgbClr val="000000"/>
                        </a:buClr>
                        <a:buSzPts val="3500"/>
                        <a:buFont typeface="Arial"/>
                        <a:buNone/>
                      </a:pPr>
                      <a:r>
                        <a:rPr lang="en-AU" sz="3500" u="none" cap="none" strike="noStrike">
                          <a:solidFill>
                            <a:srgbClr val="FFFFFF"/>
                          </a:solidFill>
                          <a:latin typeface="Avenir"/>
                          <a:ea typeface="Avenir"/>
                          <a:cs typeface="Avenir"/>
                          <a:sym typeface="Avenir"/>
                        </a:rPr>
                        <a:t>Menu  </a:t>
                      </a:r>
                      <a:endParaRPr sz="3500" u="none" cap="none" strike="noStrike">
                        <a:solidFill>
                          <a:srgbClr val="FFFFFF"/>
                        </a:solidFill>
                        <a:latin typeface="Avenir"/>
                        <a:ea typeface="Avenir"/>
                        <a:cs typeface="Avenir"/>
                        <a:sym typeface="Avenir"/>
                      </a:endParaRPr>
                    </a:p>
                  </a:txBody>
                  <a:tcPr marT="378000" marB="198000" marR="270000" marL="270000">
                    <a:lnL cap="flat" cmpd="sng" w="9525">
                      <a:solidFill>
                        <a:srgbClr val="FFFFFF"/>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FFFFFF"/>
                      </a:solidFill>
                      <a:prstDash val="dot"/>
                      <a:round/>
                      <a:headEnd len="sm" w="sm" type="none"/>
                      <a:tailEnd len="sm" w="sm" type="none"/>
                    </a:lnT>
                    <a:lnB cap="flat" cmpd="sng" w="9525">
                      <a:solidFill>
                        <a:srgbClr val="FFFFFF"/>
                      </a:solidFill>
                      <a:prstDash val="dot"/>
                      <a:round/>
                      <a:headEnd len="sm" w="sm" type="none"/>
                      <a:tailEnd len="sm" w="sm" type="none"/>
                    </a:lnB>
                    <a:solidFill>
                      <a:srgbClr val="167543"/>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3500" u="none" cap="none" strike="noStrike">
                          <a:latin typeface="Avenir"/>
                          <a:ea typeface="Avenir"/>
                          <a:cs typeface="Avenir"/>
                          <a:sym typeface="Avenir"/>
                        </a:rPr>
                        <a:t>Is the menu intuitive? </a:t>
                      </a:r>
                      <a:endParaRPr sz="3500" u="none" cap="none" strike="noStrike">
                        <a:latin typeface="Avenir"/>
                        <a:ea typeface="Avenir"/>
                        <a:cs typeface="Avenir"/>
                        <a:sym typeface="Avenir"/>
                      </a:endParaRPr>
                    </a:p>
                    <a:p>
                      <a:pPr indent="0" lvl="0" marL="0" marR="0" rtl="0" algn="l">
                        <a:lnSpc>
                          <a:spcPct val="100000"/>
                        </a:lnSpc>
                        <a:spcBef>
                          <a:spcPts val="0"/>
                        </a:spcBef>
                        <a:spcAft>
                          <a:spcPts val="0"/>
                        </a:spcAft>
                        <a:buClr>
                          <a:srgbClr val="000000"/>
                        </a:buClr>
                        <a:buSzPts val="1100"/>
                        <a:buFont typeface="Arial"/>
                        <a:buNone/>
                      </a:pPr>
                      <a:r>
                        <a:rPr lang="en-AU" sz="3500" u="none" cap="none" strike="noStrike">
                          <a:latin typeface="Avenir"/>
                          <a:ea typeface="Avenir"/>
                          <a:cs typeface="Avenir"/>
                          <a:sym typeface="Avenir"/>
                        </a:rPr>
                        <a:t>Can I easily find what I need?</a:t>
                      </a:r>
                      <a:endParaRPr sz="3500" u="none" cap="none" strike="noStrike">
                        <a:latin typeface="Avenir"/>
                        <a:ea typeface="Avenir"/>
                        <a:cs typeface="Avenir"/>
                        <a:sym typeface="Avenir"/>
                      </a:endParaRPr>
                    </a:p>
                  </a:txBody>
                  <a:tcPr marT="378000" marB="198000" marR="270000" marL="270000">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3500"/>
                        <a:buFont typeface="Arial"/>
                        <a:buNone/>
                      </a:pPr>
                      <a:r>
                        <a:rPr lang="en-AU" sz="3500" u="none" cap="none" strike="noStrike">
                          <a:latin typeface="Avenir"/>
                          <a:ea typeface="Avenir"/>
                          <a:cs typeface="Avenir"/>
                          <a:sym typeface="Avenir"/>
                        </a:rPr>
                        <a:t>/10</a:t>
                      </a:r>
                      <a:endParaRPr sz="3500" u="none" cap="none" strike="noStrike">
                        <a:latin typeface="Avenir"/>
                        <a:ea typeface="Avenir"/>
                        <a:cs typeface="Avenir"/>
                        <a:sym typeface="Avenir"/>
                      </a:endParaRPr>
                    </a:p>
                  </a:txBody>
                  <a:tcPr marT="630000"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1636700">
                <a:tc>
                  <a:txBody>
                    <a:bodyPr/>
                    <a:lstStyle/>
                    <a:p>
                      <a:pPr indent="0" lvl="0" marL="0" marR="0" rtl="0" algn="l">
                        <a:lnSpc>
                          <a:spcPct val="100000"/>
                        </a:lnSpc>
                        <a:spcBef>
                          <a:spcPts val="0"/>
                        </a:spcBef>
                        <a:spcAft>
                          <a:spcPts val="0"/>
                        </a:spcAft>
                        <a:buClr>
                          <a:srgbClr val="000000"/>
                        </a:buClr>
                        <a:buSzPts val="3500"/>
                        <a:buFont typeface="Arial"/>
                        <a:buNone/>
                      </a:pPr>
                      <a:r>
                        <a:rPr lang="en-AU" sz="3500" u="none" cap="none" strike="noStrike">
                          <a:solidFill>
                            <a:srgbClr val="FFFFFF"/>
                          </a:solidFill>
                          <a:latin typeface="Avenir"/>
                          <a:ea typeface="Avenir"/>
                          <a:cs typeface="Avenir"/>
                          <a:sym typeface="Avenir"/>
                        </a:rPr>
                        <a:t>Call to Action</a:t>
                      </a:r>
                      <a:endParaRPr sz="3500" u="none" cap="none" strike="noStrike">
                        <a:solidFill>
                          <a:srgbClr val="FFFFFF"/>
                        </a:solidFill>
                        <a:latin typeface="Avenir"/>
                        <a:ea typeface="Avenir"/>
                        <a:cs typeface="Avenir"/>
                        <a:sym typeface="Avenir"/>
                      </a:endParaRPr>
                    </a:p>
                  </a:txBody>
                  <a:tcPr marT="378000" marB="198000" marR="270000" marL="270000">
                    <a:lnL cap="flat" cmpd="sng" w="9525">
                      <a:solidFill>
                        <a:srgbClr val="FFFFFF"/>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FFFFFF"/>
                      </a:solidFill>
                      <a:prstDash val="dot"/>
                      <a:round/>
                      <a:headEnd len="sm" w="sm" type="none"/>
                      <a:tailEnd len="sm" w="sm" type="none"/>
                    </a:lnT>
                    <a:lnB cap="flat" cmpd="sng" w="9525">
                      <a:solidFill>
                        <a:srgbClr val="FFFFFF"/>
                      </a:solidFill>
                      <a:prstDash val="dot"/>
                      <a:round/>
                      <a:headEnd len="sm" w="sm" type="none"/>
                      <a:tailEnd len="sm" w="sm" type="none"/>
                    </a:lnB>
                    <a:solidFill>
                      <a:srgbClr val="16754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AU" sz="3500" u="none" cap="none" strike="noStrike">
                          <a:latin typeface="Avenir"/>
                          <a:ea typeface="Avenir"/>
                          <a:cs typeface="Avenir"/>
                          <a:sym typeface="Avenir"/>
                        </a:rPr>
                        <a:t>Are there clear call to actions? </a:t>
                      </a:r>
                      <a:endParaRPr sz="1400" u="none" cap="none" strike="noStrike"/>
                    </a:p>
                  </a:txBody>
                  <a:tcPr marT="378000" marB="198000" marR="270000" marL="270000">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3500"/>
                        <a:buFont typeface="Arial"/>
                        <a:buNone/>
                      </a:pPr>
                      <a:r>
                        <a:rPr lang="en-AU" sz="3500" u="none" cap="none" strike="noStrike">
                          <a:solidFill>
                            <a:schemeClr val="dk1"/>
                          </a:solidFill>
                          <a:latin typeface="Avenir"/>
                          <a:ea typeface="Avenir"/>
                          <a:cs typeface="Avenir"/>
                          <a:sym typeface="Avenir"/>
                        </a:rPr>
                        <a:t>/10</a:t>
                      </a:r>
                      <a:endParaRPr sz="1400" u="none" cap="none" strike="noStrike"/>
                    </a:p>
                  </a:txBody>
                  <a:tcPr marT="630000"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2308450">
                <a:tc>
                  <a:txBody>
                    <a:bodyPr/>
                    <a:lstStyle/>
                    <a:p>
                      <a:pPr indent="0" lvl="0" marL="0" marR="0" rtl="0" algn="l">
                        <a:lnSpc>
                          <a:spcPct val="100000"/>
                        </a:lnSpc>
                        <a:spcBef>
                          <a:spcPts val="0"/>
                        </a:spcBef>
                        <a:spcAft>
                          <a:spcPts val="0"/>
                        </a:spcAft>
                        <a:buClr>
                          <a:srgbClr val="000000"/>
                        </a:buClr>
                        <a:buSzPts val="3500"/>
                        <a:buFont typeface="Arial"/>
                        <a:buNone/>
                      </a:pPr>
                      <a:r>
                        <a:rPr lang="en-AU" sz="3500" u="none" cap="none" strike="noStrike">
                          <a:solidFill>
                            <a:srgbClr val="FFFFFF"/>
                          </a:solidFill>
                          <a:latin typeface="Avenir"/>
                          <a:ea typeface="Avenir"/>
                          <a:cs typeface="Avenir"/>
                          <a:sym typeface="Avenir"/>
                        </a:rPr>
                        <a:t>Customer Focus </a:t>
                      </a:r>
                      <a:endParaRPr sz="3500" u="none" cap="none" strike="noStrike">
                        <a:solidFill>
                          <a:srgbClr val="FFFFFF"/>
                        </a:solidFill>
                        <a:latin typeface="Avenir"/>
                        <a:ea typeface="Avenir"/>
                        <a:cs typeface="Avenir"/>
                        <a:sym typeface="Avenir"/>
                      </a:endParaRPr>
                    </a:p>
                  </a:txBody>
                  <a:tcPr marT="630000" marB="198000" marR="270000" marL="270000">
                    <a:lnL cap="flat" cmpd="sng" w="9525">
                      <a:solidFill>
                        <a:srgbClr val="FFFFFF"/>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FFFFFF"/>
                      </a:solidFill>
                      <a:prstDash val="dot"/>
                      <a:round/>
                      <a:headEnd len="sm" w="sm" type="none"/>
                      <a:tailEnd len="sm" w="sm" type="none"/>
                    </a:lnT>
                    <a:lnB cap="flat" cmpd="sng" w="9525">
                      <a:solidFill>
                        <a:srgbClr val="FFFFFF"/>
                      </a:solidFill>
                      <a:prstDash val="dot"/>
                      <a:round/>
                      <a:headEnd len="sm" w="sm" type="none"/>
                      <a:tailEnd len="sm" w="sm" type="none"/>
                    </a:lnB>
                    <a:solidFill>
                      <a:srgbClr val="167543"/>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3500" u="none" cap="none" strike="noStrike">
                          <a:latin typeface="Avenir"/>
                          <a:ea typeface="Avenir"/>
                          <a:cs typeface="Avenir"/>
                          <a:sym typeface="Avenir"/>
                        </a:rPr>
                        <a:t>Are you addressing their problem? Are you talking in their language?  Does the content reflect your customer and their needs?</a:t>
                      </a:r>
                      <a:endParaRPr sz="3500" u="none" cap="none" strike="noStrike">
                        <a:latin typeface="Avenir"/>
                        <a:ea typeface="Avenir"/>
                        <a:cs typeface="Avenir"/>
                        <a:sym typeface="Avenir"/>
                      </a:endParaRPr>
                    </a:p>
                  </a:txBody>
                  <a:tcPr marT="630000" marB="198000" marR="270000" marL="270000">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3500"/>
                        <a:buFont typeface="Arial"/>
                        <a:buNone/>
                      </a:pPr>
                      <a:r>
                        <a:rPr lang="en-AU" sz="3500" u="none" cap="none" strike="noStrike">
                          <a:solidFill>
                            <a:schemeClr val="dk1"/>
                          </a:solidFill>
                          <a:latin typeface="Avenir"/>
                          <a:ea typeface="Avenir"/>
                          <a:cs typeface="Avenir"/>
                          <a:sym typeface="Avenir"/>
                        </a:rPr>
                        <a:t>       /10</a:t>
                      </a:r>
                      <a:endParaRPr sz="3500" u="none" cap="none" strike="noStrike">
                        <a:latin typeface="Avenir"/>
                        <a:ea typeface="Avenir"/>
                        <a:cs typeface="Avenir"/>
                        <a:sym typeface="Avenir"/>
                      </a:endParaRPr>
                    </a:p>
                  </a:txBody>
                  <a:tcPr marT="630000"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1427525">
                <a:tc>
                  <a:txBody>
                    <a:bodyPr/>
                    <a:lstStyle/>
                    <a:p>
                      <a:pPr indent="0" lvl="0" marL="0" marR="0" rtl="0" algn="l">
                        <a:lnSpc>
                          <a:spcPct val="100000"/>
                        </a:lnSpc>
                        <a:spcBef>
                          <a:spcPts val="0"/>
                        </a:spcBef>
                        <a:spcAft>
                          <a:spcPts val="0"/>
                        </a:spcAft>
                        <a:buClr>
                          <a:srgbClr val="000000"/>
                        </a:buClr>
                        <a:buSzPts val="3500"/>
                        <a:buFont typeface="Arial"/>
                        <a:buNone/>
                      </a:pPr>
                      <a:r>
                        <a:rPr lang="en-AU" sz="3500" u="none" cap="none" strike="noStrike">
                          <a:solidFill>
                            <a:srgbClr val="FFFFFF"/>
                          </a:solidFill>
                          <a:latin typeface="Avenir"/>
                          <a:ea typeface="Avenir"/>
                          <a:cs typeface="Avenir"/>
                          <a:sym typeface="Avenir"/>
                        </a:rPr>
                        <a:t>Story </a:t>
                      </a:r>
                      <a:endParaRPr sz="3500" u="none" cap="none" strike="noStrike">
                        <a:solidFill>
                          <a:srgbClr val="FFFFFF"/>
                        </a:solidFill>
                        <a:latin typeface="Avenir"/>
                        <a:ea typeface="Avenir"/>
                        <a:cs typeface="Avenir"/>
                        <a:sym typeface="Avenir"/>
                      </a:endParaRPr>
                    </a:p>
                  </a:txBody>
                  <a:tcPr marT="378000" marB="198000" marR="270000" marL="270000">
                    <a:lnL cap="flat" cmpd="sng" w="9525">
                      <a:solidFill>
                        <a:srgbClr val="FFFFFF"/>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FFFFFF"/>
                      </a:solidFill>
                      <a:prstDash val="dot"/>
                      <a:round/>
                      <a:headEnd len="sm" w="sm" type="none"/>
                      <a:tailEnd len="sm" w="sm" type="none"/>
                    </a:lnT>
                    <a:lnB cap="flat" cmpd="sng" w="9525">
                      <a:solidFill>
                        <a:srgbClr val="FFFFFF"/>
                      </a:solidFill>
                      <a:prstDash val="dot"/>
                      <a:round/>
                      <a:headEnd len="sm" w="sm" type="none"/>
                      <a:tailEnd len="sm" w="sm" type="none"/>
                    </a:lnB>
                    <a:solidFill>
                      <a:srgbClr val="167543"/>
                    </a:solidFill>
                  </a:tcPr>
                </a:tc>
                <a:tc>
                  <a:txBody>
                    <a:bodyPr/>
                    <a:lstStyle/>
                    <a:p>
                      <a:pPr indent="0" lvl="0" marL="0" marR="0" rtl="0" algn="l">
                        <a:lnSpc>
                          <a:spcPct val="100000"/>
                        </a:lnSpc>
                        <a:spcBef>
                          <a:spcPts val="0"/>
                        </a:spcBef>
                        <a:spcAft>
                          <a:spcPts val="0"/>
                        </a:spcAft>
                        <a:buClr>
                          <a:srgbClr val="000000"/>
                        </a:buClr>
                        <a:buSzPts val="3500"/>
                        <a:buFont typeface="Arial"/>
                        <a:buNone/>
                      </a:pPr>
                      <a:r>
                        <a:rPr lang="en-AU" sz="3500" u="none" cap="none" strike="noStrike">
                          <a:latin typeface="Avenir"/>
                          <a:ea typeface="Avenir"/>
                          <a:cs typeface="Avenir"/>
                          <a:sym typeface="Avenir"/>
                        </a:rPr>
                        <a:t>Can they clearly see why you?</a:t>
                      </a:r>
                      <a:endParaRPr sz="3500" u="none" cap="none" strike="noStrike">
                        <a:latin typeface="Avenir"/>
                        <a:ea typeface="Avenir"/>
                        <a:cs typeface="Avenir"/>
                        <a:sym typeface="Avenir"/>
                      </a:endParaRPr>
                    </a:p>
                  </a:txBody>
                  <a:tcPr marT="378000" marB="198000" marR="270000" marL="270000">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3500"/>
                        <a:buFont typeface="Arial"/>
                        <a:buNone/>
                      </a:pPr>
                      <a:r>
                        <a:rPr lang="en-AU" sz="3500" u="none" cap="none" strike="noStrike">
                          <a:solidFill>
                            <a:schemeClr val="dk1"/>
                          </a:solidFill>
                          <a:latin typeface="Avenir"/>
                          <a:ea typeface="Avenir"/>
                          <a:cs typeface="Avenir"/>
                          <a:sym typeface="Avenir"/>
                        </a:rPr>
                        <a:t>/10</a:t>
                      </a:r>
                      <a:endParaRPr sz="3500" u="none" cap="none" strike="noStrike">
                        <a:latin typeface="Avenir"/>
                        <a:ea typeface="Avenir"/>
                        <a:cs typeface="Avenir"/>
                        <a:sym typeface="Avenir"/>
                      </a:endParaRPr>
                    </a:p>
                  </a:txBody>
                  <a:tcPr marT="630000"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bl>
          </a:graphicData>
        </a:graphic>
      </p:graphicFrame>
      <p:pic>
        <p:nvPicPr>
          <p:cNvPr descr="Icon&#10;&#10;Description automatically generated" id="283" name="Google Shape;283;gfefb4c5879_0_299"/>
          <p:cNvPicPr preferRelativeResize="0"/>
          <p:nvPr/>
        </p:nvPicPr>
        <p:blipFill rotWithShape="1">
          <a:blip r:embed="rId3">
            <a:alphaModFix/>
          </a:blip>
          <a:srcRect b="0" l="0" r="0" t="0"/>
          <a:stretch/>
        </p:blipFill>
        <p:spPr>
          <a:xfrm>
            <a:off x="22448636" y="11954500"/>
            <a:ext cx="1445508" cy="1587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D007D"/>
        </a:solidFill>
      </p:bgPr>
    </p:bg>
    <p:spTree>
      <p:nvGrpSpPr>
        <p:cNvPr id="287" name="Shape 287"/>
        <p:cNvGrpSpPr/>
        <p:nvPr/>
      </p:nvGrpSpPr>
      <p:grpSpPr>
        <a:xfrm>
          <a:off x="0" y="0"/>
          <a:ext cx="0" cy="0"/>
          <a:chOff x="0" y="0"/>
          <a:chExt cx="0" cy="0"/>
        </a:xfrm>
      </p:grpSpPr>
      <p:sp>
        <p:nvSpPr>
          <p:cNvPr id="288" name="Google Shape;288;gfefb4c5879_0_379"/>
          <p:cNvSpPr/>
          <p:nvPr/>
        </p:nvSpPr>
        <p:spPr>
          <a:xfrm>
            <a:off x="0" y="0"/>
            <a:ext cx="11788613" cy="13742250"/>
          </a:xfrm>
          <a:custGeom>
            <a:rect b="b" l="l" r="r" t="t"/>
            <a:pathLst>
              <a:path extrusionOk="0" h="274845" w="165745">
                <a:moveTo>
                  <a:pt x="165745" y="0"/>
                </a:moveTo>
                <a:lnTo>
                  <a:pt x="0" y="274845"/>
                </a:lnTo>
                <a:lnTo>
                  <a:pt x="0" y="0"/>
                </a:lnTo>
                <a:close/>
              </a:path>
            </a:pathLst>
          </a:custGeom>
          <a:solidFill>
            <a:srgbClr val="167543"/>
          </a:solidFill>
          <a:ln>
            <a:noFill/>
          </a:ln>
        </p:spPr>
      </p:sp>
      <p:sp>
        <p:nvSpPr>
          <p:cNvPr id="289" name="Google Shape;289;gfefb4c5879_0_379"/>
          <p:cNvSpPr/>
          <p:nvPr/>
        </p:nvSpPr>
        <p:spPr>
          <a:xfrm rot="10800000">
            <a:off x="12621637" y="0"/>
            <a:ext cx="11788613" cy="13742250"/>
          </a:xfrm>
          <a:custGeom>
            <a:rect b="b" l="l" r="r" t="t"/>
            <a:pathLst>
              <a:path extrusionOk="0" h="274845" w="165745">
                <a:moveTo>
                  <a:pt x="165745" y="0"/>
                </a:moveTo>
                <a:lnTo>
                  <a:pt x="0" y="274845"/>
                </a:lnTo>
                <a:lnTo>
                  <a:pt x="0" y="0"/>
                </a:lnTo>
                <a:close/>
              </a:path>
            </a:pathLst>
          </a:custGeom>
          <a:solidFill>
            <a:srgbClr val="167543"/>
          </a:solidFill>
          <a:ln>
            <a:noFill/>
          </a:ln>
        </p:spPr>
      </p:sp>
      <p:sp>
        <p:nvSpPr>
          <p:cNvPr id="290" name="Google Shape;290;gfefb4c5879_0_379"/>
          <p:cNvSpPr/>
          <p:nvPr/>
        </p:nvSpPr>
        <p:spPr>
          <a:xfrm>
            <a:off x="246600" y="264225"/>
            <a:ext cx="23890800" cy="13213800"/>
          </a:xfrm>
          <a:prstGeom prst="rect">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fefb4c5879_0_379"/>
          <p:cNvSpPr txBox="1"/>
          <p:nvPr/>
        </p:nvSpPr>
        <p:spPr>
          <a:xfrm>
            <a:off x="505325" y="625650"/>
            <a:ext cx="20782200" cy="11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AU" sz="9000" u="none" cap="none" strike="noStrike">
                <a:solidFill>
                  <a:srgbClr val="000000"/>
                </a:solidFill>
                <a:latin typeface="Libre Franklin ExtraLight"/>
                <a:ea typeface="Libre Franklin ExtraLight"/>
                <a:cs typeface="Libre Franklin ExtraLight"/>
                <a:sym typeface="Libre Franklin ExtraLight"/>
              </a:rPr>
              <a:t>Website Review: Product/Service Page </a:t>
            </a:r>
            <a:endParaRPr b="0" i="0" sz="9000" u="none" cap="none" strike="noStrike">
              <a:solidFill>
                <a:srgbClr val="000000"/>
              </a:solidFill>
              <a:latin typeface="Libre Franklin ExtraLight"/>
              <a:ea typeface="Libre Franklin ExtraLight"/>
              <a:cs typeface="Libre Franklin ExtraLight"/>
              <a:sym typeface="Libre Franklin ExtraLight"/>
            </a:endParaRPr>
          </a:p>
        </p:txBody>
      </p:sp>
      <p:graphicFrame>
        <p:nvGraphicFramePr>
          <p:cNvPr id="292" name="Google Shape;292;gfefb4c5879_0_379"/>
          <p:cNvGraphicFramePr/>
          <p:nvPr/>
        </p:nvGraphicFramePr>
        <p:xfrm>
          <a:off x="680438" y="2377763"/>
          <a:ext cx="3000000" cy="3000000"/>
        </p:xfrm>
        <a:graphic>
          <a:graphicData uri="http://schemas.openxmlformats.org/drawingml/2006/table">
            <a:tbl>
              <a:tblPr>
                <a:noFill/>
                <a:tableStyleId>{00E0A821-CC28-4744-AC15-75A71486B463}</a:tableStyleId>
              </a:tblPr>
              <a:tblGrid>
                <a:gridCol w="4547450"/>
                <a:gridCol w="7523675"/>
                <a:gridCol w="2562875"/>
                <a:gridCol w="8159975"/>
              </a:tblGrid>
              <a:tr h="631825">
                <a:tc>
                  <a:txBody>
                    <a:bodyPr/>
                    <a:lstStyle/>
                    <a:p>
                      <a:pPr indent="0" lvl="0" marL="0" marR="0" rtl="0" algn="ctr">
                        <a:lnSpc>
                          <a:spcPct val="100000"/>
                        </a:lnSpc>
                        <a:spcBef>
                          <a:spcPts val="0"/>
                        </a:spcBef>
                        <a:spcAft>
                          <a:spcPts val="0"/>
                        </a:spcAft>
                        <a:buClr>
                          <a:srgbClr val="000000"/>
                        </a:buClr>
                        <a:buSzPts val="3000"/>
                        <a:buFont typeface="Arial"/>
                        <a:buNone/>
                      </a:pPr>
                      <a:r>
                        <a:rPr lang="en-AU" sz="3000" u="none" cap="none" strike="noStrike">
                          <a:solidFill>
                            <a:srgbClr val="FFFFFF"/>
                          </a:solidFill>
                          <a:latin typeface="Avenir"/>
                          <a:ea typeface="Avenir"/>
                          <a:cs typeface="Avenir"/>
                          <a:sym typeface="Avenir"/>
                        </a:rPr>
                        <a:t>Product/Service Page</a:t>
                      </a:r>
                      <a:endParaRPr sz="3000" u="none" cap="none" strike="noStrike">
                        <a:solidFill>
                          <a:srgbClr val="FFFFFF"/>
                        </a:solidFill>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FFFFFF"/>
                      </a:solidFill>
                      <a:prstDash val="dot"/>
                      <a:round/>
                      <a:headEnd len="sm" w="sm" type="none"/>
                      <a:tailEnd len="sm" w="sm" type="none"/>
                    </a:lnB>
                    <a:solidFill>
                      <a:srgbClr val="000000"/>
                    </a:solidFill>
                  </a:tcPr>
                </a:tc>
                <a:tc>
                  <a:txBody>
                    <a:bodyPr/>
                    <a:lstStyle/>
                    <a:p>
                      <a:pPr indent="0" lvl="0" marL="0" marR="0" rtl="0" algn="ctr">
                        <a:lnSpc>
                          <a:spcPct val="100000"/>
                        </a:lnSpc>
                        <a:spcBef>
                          <a:spcPts val="0"/>
                        </a:spcBef>
                        <a:spcAft>
                          <a:spcPts val="0"/>
                        </a:spcAft>
                        <a:buClr>
                          <a:srgbClr val="000000"/>
                        </a:buClr>
                        <a:buSzPts val="3000"/>
                        <a:buFont typeface="Arial"/>
                        <a:buNone/>
                      </a:pPr>
                      <a:r>
                        <a:rPr lang="en-AU" sz="3000" u="none" cap="none" strike="noStrike">
                          <a:solidFill>
                            <a:srgbClr val="FFFFFF"/>
                          </a:solidFill>
                          <a:latin typeface="Avenir"/>
                          <a:ea typeface="Avenir"/>
                          <a:cs typeface="Avenir"/>
                          <a:sym typeface="Avenir"/>
                        </a:rPr>
                        <a:t>Notes </a:t>
                      </a:r>
                      <a:endParaRPr sz="3000" u="none" cap="none" strike="noStrike">
                        <a:solidFill>
                          <a:srgbClr val="FFFFFF"/>
                        </a:solidFill>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000000"/>
                    </a:solidFill>
                  </a:tcPr>
                </a:tc>
                <a:tc>
                  <a:txBody>
                    <a:bodyPr/>
                    <a:lstStyle/>
                    <a:p>
                      <a:pPr indent="0" lvl="0" marL="0" marR="0" rtl="0" algn="ctr">
                        <a:lnSpc>
                          <a:spcPct val="100000"/>
                        </a:lnSpc>
                        <a:spcBef>
                          <a:spcPts val="0"/>
                        </a:spcBef>
                        <a:spcAft>
                          <a:spcPts val="0"/>
                        </a:spcAft>
                        <a:buClr>
                          <a:srgbClr val="000000"/>
                        </a:buClr>
                        <a:buSzPts val="3000"/>
                        <a:buFont typeface="Arial"/>
                        <a:buNone/>
                      </a:pPr>
                      <a:r>
                        <a:rPr lang="en-AU" sz="3000" u="none" cap="none" strike="noStrike">
                          <a:solidFill>
                            <a:srgbClr val="FFFFFF"/>
                          </a:solidFill>
                          <a:latin typeface="Avenir"/>
                          <a:ea typeface="Avenir"/>
                          <a:cs typeface="Avenir"/>
                          <a:sym typeface="Avenir"/>
                        </a:rPr>
                        <a:t>Score</a:t>
                      </a:r>
                      <a:endParaRPr sz="3000" u="none" cap="none" strike="noStrike">
                        <a:solidFill>
                          <a:srgbClr val="FFFFFF"/>
                        </a:solidFill>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000000"/>
                    </a:solidFill>
                  </a:tcPr>
                </a:tc>
                <a:tc>
                  <a:txBody>
                    <a:bodyPr/>
                    <a:lstStyle/>
                    <a:p>
                      <a:pPr indent="0" lvl="0" marL="0" marR="0" rtl="0" algn="ctr">
                        <a:lnSpc>
                          <a:spcPct val="100000"/>
                        </a:lnSpc>
                        <a:spcBef>
                          <a:spcPts val="0"/>
                        </a:spcBef>
                        <a:spcAft>
                          <a:spcPts val="0"/>
                        </a:spcAft>
                        <a:buClr>
                          <a:srgbClr val="000000"/>
                        </a:buClr>
                        <a:buSzPts val="3000"/>
                        <a:buFont typeface="Arial"/>
                        <a:buNone/>
                      </a:pPr>
                      <a:r>
                        <a:rPr lang="en-AU" sz="3000" u="none" cap="none" strike="noStrike">
                          <a:solidFill>
                            <a:srgbClr val="FFFFFF"/>
                          </a:solidFill>
                          <a:latin typeface="Avenir"/>
                          <a:ea typeface="Avenir"/>
                          <a:cs typeface="Avenir"/>
                          <a:sym typeface="Avenir"/>
                        </a:rPr>
                        <a:t>Action</a:t>
                      </a:r>
                      <a:endParaRPr sz="3000" u="none" cap="none" strike="noStrike">
                        <a:solidFill>
                          <a:srgbClr val="FFFFFF"/>
                        </a:solidFill>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000000"/>
                    </a:solidFill>
                  </a:tcPr>
                </a:tc>
              </a:tr>
              <a:tr h="1483575">
                <a:tc>
                  <a:txBody>
                    <a:bodyPr/>
                    <a:lstStyle/>
                    <a:p>
                      <a:pPr indent="0" lvl="0" marL="0" marR="0" rtl="0" algn="l">
                        <a:lnSpc>
                          <a:spcPct val="100000"/>
                        </a:lnSpc>
                        <a:spcBef>
                          <a:spcPts val="0"/>
                        </a:spcBef>
                        <a:spcAft>
                          <a:spcPts val="0"/>
                        </a:spcAft>
                        <a:buClr>
                          <a:srgbClr val="000000"/>
                        </a:buClr>
                        <a:buSzPts val="3500"/>
                        <a:buFont typeface="Arial"/>
                        <a:buNone/>
                      </a:pPr>
                      <a:r>
                        <a:rPr lang="en-AU" sz="3500" u="none" cap="none" strike="noStrike">
                          <a:solidFill>
                            <a:srgbClr val="FFFFFF"/>
                          </a:solidFill>
                          <a:latin typeface="Avenir"/>
                          <a:ea typeface="Avenir"/>
                          <a:cs typeface="Avenir"/>
                          <a:sym typeface="Avenir"/>
                        </a:rPr>
                        <a:t>Product/Service  Images  </a:t>
                      </a:r>
                      <a:endParaRPr sz="3500" u="none" cap="none" strike="noStrike">
                        <a:solidFill>
                          <a:srgbClr val="FFFFFF"/>
                        </a:solidFill>
                        <a:latin typeface="Avenir"/>
                        <a:ea typeface="Avenir"/>
                        <a:cs typeface="Avenir"/>
                        <a:sym typeface="Avenir"/>
                      </a:endParaRPr>
                    </a:p>
                  </a:txBody>
                  <a:tcPr marT="630000" marB="198000" marR="270000" marL="270000">
                    <a:lnL cap="flat" cmpd="sng" w="9525">
                      <a:solidFill>
                        <a:srgbClr val="FFFFFF"/>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FFFFFF"/>
                      </a:solidFill>
                      <a:prstDash val="dot"/>
                      <a:round/>
                      <a:headEnd len="sm" w="sm" type="none"/>
                      <a:tailEnd len="sm" w="sm" type="none"/>
                    </a:lnT>
                    <a:lnB cap="flat" cmpd="sng" w="9525">
                      <a:solidFill>
                        <a:srgbClr val="FFFFFF"/>
                      </a:solidFill>
                      <a:prstDash val="dot"/>
                      <a:round/>
                      <a:headEnd len="sm" w="sm" type="none"/>
                      <a:tailEnd len="sm" w="sm" type="none"/>
                    </a:lnB>
                    <a:solidFill>
                      <a:srgbClr val="167543"/>
                    </a:solidFill>
                  </a:tcPr>
                </a:tc>
                <a:tc>
                  <a:txBody>
                    <a:bodyPr/>
                    <a:lstStyle/>
                    <a:p>
                      <a:pPr indent="0" lvl="0" marL="0" marR="0" rtl="0" algn="l">
                        <a:lnSpc>
                          <a:spcPct val="100000"/>
                        </a:lnSpc>
                        <a:spcBef>
                          <a:spcPts val="0"/>
                        </a:spcBef>
                        <a:spcAft>
                          <a:spcPts val="0"/>
                        </a:spcAft>
                        <a:buClr>
                          <a:srgbClr val="000000"/>
                        </a:buClr>
                        <a:buSzPts val="3500"/>
                        <a:buFont typeface="Arial"/>
                        <a:buNone/>
                      </a:pPr>
                      <a:r>
                        <a:rPr lang="en-AU" sz="3500" u="none" cap="none" strike="noStrike">
                          <a:latin typeface="Avenir"/>
                          <a:ea typeface="Avenir"/>
                          <a:cs typeface="Avenir"/>
                          <a:sym typeface="Avenir"/>
                        </a:rPr>
                        <a:t>4 - 5 Images for optimal conversion? </a:t>
                      </a:r>
                      <a:endParaRPr sz="3500" u="none" cap="none" strike="noStrike">
                        <a:latin typeface="Avenir"/>
                        <a:ea typeface="Avenir"/>
                        <a:cs typeface="Avenir"/>
                        <a:sym typeface="Avenir"/>
                      </a:endParaRPr>
                    </a:p>
                  </a:txBody>
                  <a:tcPr marT="630000" marB="198000" marR="270000" marL="270000">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3500"/>
                        <a:buFont typeface="Arial"/>
                        <a:buNone/>
                      </a:pPr>
                      <a:r>
                        <a:rPr lang="en-AU" sz="3500" u="none" cap="none" strike="noStrike">
                          <a:latin typeface="Avenir"/>
                          <a:ea typeface="Avenir"/>
                          <a:cs typeface="Avenir"/>
                          <a:sym typeface="Avenir"/>
                        </a:rPr>
                        <a:t>/10</a:t>
                      </a:r>
                      <a:endParaRPr sz="3500" u="none" cap="none" strike="noStrike">
                        <a:latin typeface="Avenir"/>
                        <a:ea typeface="Avenir"/>
                        <a:cs typeface="Avenir"/>
                        <a:sym typeface="Avenir"/>
                      </a:endParaRPr>
                    </a:p>
                  </a:txBody>
                  <a:tcPr marT="630000"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1255750">
                <a:tc>
                  <a:txBody>
                    <a:bodyPr/>
                    <a:lstStyle/>
                    <a:p>
                      <a:pPr indent="0" lvl="0" marL="0" marR="0" rtl="0" algn="l">
                        <a:lnSpc>
                          <a:spcPct val="100000"/>
                        </a:lnSpc>
                        <a:spcBef>
                          <a:spcPts val="0"/>
                        </a:spcBef>
                        <a:spcAft>
                          <a:spcPts val="0"/>
                        </a:spcAft>
                        <a:buClr>
                          <a:srgbClr val="000000"/>
                        </a:buClr>
                        <a:buSzPts val="3500"/>
                        <a:buFont typeface="Arial"/>
                        <a:buNone/>
                      </a:pPr>
                      <a:r>
                        <a:rPr lang="en-AU" sz="3500" u="none" cap="none" strike="noStrike">
                          <a:solidFill>
                            <a:srgbClr val="FFFFFF"/>
                          </a:solidFill>
                          <a:latin typeface="Avenir"/>
                          <a:ea typeface="Avenir"/>
                          <a:cs typeface="Avenir"/>
                          <a:sym typeface="Avenir"/>
                        </a:rPr>
                        <a:t>CTA </a:t>
                      </a:r>
                      <a:endParaRPr sz="3500" u="none" cap="none" strike="noStrike">
                        <a:solidFill>
                          <a:srgbClr val="FFFFFF"/>
                        </a:solidFill>
                        <a:latin typeface="Avenir"/>
                        <a:ea typeface="Avenir"/>
                        <a:cs typeface="Avenir"/>
                        <a:sym typeface="Avenir"/>
                      </a:endParaRPr>
                    </a:p>
                  </a:txBody>
                  <a:tcPr marT="378000" marB="198000" marR="270000" marL="270000">
                    <a:lnL cap="flat" cmpd="sng" w="9525">
                      <a:solidFill>
                        <a:srgbClr val="FFFFFF"/>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FFFFFF"/>
                      </a:solidFill>
                      <a:prstDash val="dot"/>
                      <a:round/>
                      <a:headEnd len="sm" w="sm" type="none"/>
                      <a:tailEnd len="sm" w="sm" type="none"/>
                    </a:lnT>
                    <a:lnB cap="flat" cmpd="sng" w="9525">
                      <a:solidFill>
                        <a:srgbClr val="FFFFFF"/>
                      </a:solidFill>
                      <a:prstDash val="dot"/>
                      <a:round/>
                      <a:headEnd len="sm" w="sm" type="none"/>
                      <a:tailEnd len="sm" w="sm" type="none"/>
                    </a:lnB>
                    <a:solidFill>
                      <a:srgbClr val="167543"/>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3500" u="none" cap="none" strike="noStrike">
                          <a:latin typeface="Avenir"/>
                          <a:ea typeface="Avenir"/>
                          <a:cs typeface="Avenir"/>
                          <a:sym typeface="Avenir"/>
                        </a:rPr>
                        <a:t>Is the add to cart or book button above the fold? </a:t>
                      </a:r>
                      <a:endParaRPr sz="3500" u="none" cap="none" strike="noStrike">
                        <a:latin typeface="Avenir"/>
                        <a:ea typeface="Avenir"/>
                        <a:cs typeface="Avenir"/>
                        <a:sym typeface="Avenir"/>
                      </a:endParaRPr>
                    </a:p>
                  </a:txBody>
                  <a:tcPr marT="378000" marB="198000" marR="270000" marL="270000">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3500"/>
                        <a:buFont typeface="Arial"/>
                        <a:buNone/>
                      </a:pPr>
                      <a:r>
                        <a:rPr lang="en-AU" sz="3500" u="none" cap="none" strike="noStrike">
                          <a:latin typeface="Avenir"/>
                          <a:ea typeface="Avenir"/>
                          <a:cs typeface="Avenir"/>
                          <a:sym typeface="Avenir"/>
                        </a:rPr>
                        <a:t>/10</a:t>
                      </a:r>
                      <a:endParaRPr sz="3500" u="none" cap="none" strike="noStrike">
                        <a:latin typeface="Avenir"/>
                        <a:ea typeface="Avenir"/>
                        <a:cs typeface="Avenir"/>
                        <a:sym typeface="Avenir"/>
                      </a:endParaRPr>
                    </a:p>
                  </a:txBody>
                  <a:tcPr marT="630000"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1636700">
                <a:tc>
                  <a:txBody>
                    <a:bodyPr/>
                    <a:lstStyle/>
                    <a:p>
                      <a:pPr indent="0" lvl="0" marL="0" marR="0" rtl="0" algn="l">
                        <a:lnSpc>
                          <a:spcPct val="100000"/>
                        </a:lnSpc>
                        <a:spcBef>
                          <a:spcPts val="0"/>
                        </a:spcBef>
                        <a:spcAft>
                          <a:spcPts val="0"/>
                        </a:spcAft>
                        <a:buClr>
                          <a:srgbClr val="000000"/>
                        </a:buClr>
                        <a:buSzPts val="3500"/>
                        <a:buFont typeface="Arial"/>
                        <a:buNone/>
                      </a:pPr>
                      <a:r>
                        <a:rPr lang="en-AU" sz="3500" u="none" cap="none" strike="noStrike">
                          <a:solidFill>
                            <a:srgbClr val="FFFFFF"/>
                          </a:solidFill>
                          <a:latin typeface="Avenir"/>
                          <a:ea typeface="Avenir"/>
                          <a:cs typeface="Avenir"/>
                          <a:sym typeface="Avenir"/>
                        </a:rPr>
                        <a:t>Social Proof </a:t>
                      </a:r>
                      <a:endParaRPr sz="3500" u="none" cap="none" strike="noStrike">
                        <a:solidFill>
                          <a:srgbClr val="FFFFFF"/>
                        </a:solidFill>
                        <a:latin typeface="Avenir"/>
                        <a:ea typeface="Avenir"/>
                        <a:cs typeface="Avenir"/>
                        <a:sym typeface="Avenir"/>
                      </a:endParaRPr>
                    </a:p>
                  </a:txBody>
                  <a:tcPr marT="378000" marB="198000" marR="270000" marL="270000">
                    <a:lnL cap="flat" cmpd="sng" w="9525">
                      <a:solidFill>
                        <a:srgbClr val="FFFFFF"/>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FFFFFF"/>
                      </a:solidFill>
                      <a:prstDash val="dot"/>
                      <a:round/>
                      <a:headEnd len="sm" w="sm" type="none"/>
                      <a:tailEnd len="sm" w="sm" type="none"/>
                    </a:lnT>
                    <a:lnB cap="flat" cmpd="sng" w="9525">
                      <a:solidFill>
                        <a:srgbClr val="FFFFFF"/>
                      </a:solidFill>
                      <a:prstDash val="dot"/>
                      <a:round/>
                      <a:headEnd len="sm" w="sm" type="none"/>
                      <a:tailEnd len="sm" w="sm" type="none"/>
                    </a:lnB>
                    <a:solidFill>
                      <a:srgbClr val="16754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AU" sz="3500" u="none" cap="none" strike="noStrike">
                          <a:latin typeface="Avenir"/>
                          <a:ea typeface="Avenir"/>
                          <a:cs typeface="Avenir"/>
                          <a:sym typeface="Avenir"/>
                        </a:rPr>
                        <a:t>Is their social proof or validation?</a:t>
                      </a:r>
                      <a:endParaRPr sz="1400" u="none" cap="none" strike="noStrike"/>
                    </a:p>
                  </a:txBody>
                  <a:tcPr marT="378000" marB="198000" marR="270000" marL="270000">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3500"/>
                        <a:buFont typeface="Arial"/>
                        <a:buNone/>
                      </a:pPr>
                      <a:r>
                        <a:rPr lang="en-AU" sz="3500" u="none" cap="none" strike="noStrike">
                          <a:solidFill>
                            <a:schemeClr val="dk1"/>
                          </a:solidFill>
                          <a:latin typeface="Avenir"/>
                          <a:ea typeface="Avenir"/>
                          <a:cs typeface="Avenir"/>
                          <a:sym typeface="Avenir"/>
                        </a:rPr>
                        <a:t>/10</a:t>
                      </a:r>
                      <a:endParaRPr sz="1400" u="none" cap="none" strike="noStrike"/>
                    </a:p>
                  </a:txBody>
                  <a:tcPr marT="630000"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2308450">
                <a:tc>
                  <a:txBody>
                    <a:bodyPr/>
                    <a:lstStyle/>
                    <a:p>
                      <a:pPr indent="0" lvl="0" marL="0" marR="0" rtl="0" algn="l">
                        <a:lnSpc>
                          <a:spcPct val="100000"/>
                        </a:lnSpc>
                        <a:spcBef>
                          <a:spcPts val="0"/>
                        </a:spcBef>
                        <a:spcAft>
                          <a:spcPts val="0"/>
                        </a:spcAft>
                        <a:buClr>
                          <a:srgbClr val="000000"/>
                        </a:buClr>
                        <a:buSzPts val="3500"/>
                        <a:buFont typeface="Arial"/>
                        <a:buNone/>
                      </a:pPr>
                      <a:r>
                        <a:rPr lang="en-AU" sz="3500" u="none" cap="none" strike="noStrike">
                          <a:solidFill>
                            <a:srgbClr val="FFFFFF"/>
                          </a:solidFill>
                          <a:latin typeface="Avenir"/>
                          <a:ea typeface="Avenir"/>
                          <a:cs typeface="Avenir"/>
                          <a:sym typeface="Avenir"/>
                        </a:rPr>
                        <a:t>Shipping/Delivery information </a:t>
                      </a:r>
                      <a:endParaRPr sz="3500" u="none" cap="none" strike="noStrike">
                        <a:solidFill>
                          <a:srgbClr val="FFFFFF"/>
                        </a:solidFill>
                        <a:latin typeface="Avenir"/>
                        <a:ea typeface="Avenir"/>
                        <a:cs typeface="Avenir"/>
                        <a:sym typeface="Avenir"/>
                      </a:endParaRPr>
                    </a:p>
                  </a:txBody>
                  <a:tcPr marT="630000" marB="198000" marR="270000" marL="270000">
                    <a:lnL cap="flat" cmpd="sng" w="9525">
                      <a:solidFill>
                        <a:srgbClr val="FFFFFF"/>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FFFFFF"/>
                      </a:solidFill>
                      <a:prstDash val="dot"/>
                      <a:round/>
                      <a:headEnd len="sm" w="sm" type="none"/>
                      <a:tailEnd len="sm" w="sm" type="none"/>
                    </a:lnT>
                    <a:lnB cap="flat" cmpd="sng" w="9525">
                      <a:solidFill>
                        <a:srgbClr val="FFFFFF"/>
                      </a:solidFill>
                      <a:prstDash val="dot"/>
                      <a:round/>
                      <a:headEnd len="sm" w="sm" type="none"/>
                      <a:tailEnd len="sm" w="sm" type="none"/>
                    </a:lnB>
                    <a:solidFill>
                      <a:srgbClr val="167543"/>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3500" u="none" cap="none" strike="noStrike">
                          <a:latin typeface="Avenir"/>
                          <a:ea typeface="Avenir"/>
                          <a:cs typeface="Avenir"/>
                          <a:sym typeface="Avenir"/>
                        </a:rPr>
                        <a:t>Are your fulfillment steps clear? </a:t>
                      </a:r>
                      <a:endParaRPr sz="3500" u="none" cap="none" strike="noStrike">
                        <a:latin typeface="Avenir"/>
                        <a:ea typeface="Avenir"/>
                        <a:cs typeface="Avenir"/>
                        <a:sym typeface="Avenir"/>
                      </a:endParaRPr>
                    </a:p>
                  </a:txBody>
                  <a:tcPr marT="630000" marB="198000" marR="270000" marL="270000">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3500"/>
                        <a:buFont typeface="Arial"/>
                        <a:buNone/>
                      </a:pPr>
                      <a:r>
                        <a:rPr lang="en-AU" sz="3500" u="none" cap="none" strike="noStrike">
                          <a:solidFill>
                            <a:schemeClr val="dk1"/>
                          </a:solidFill>
                          <a:latin typeface="Avenir"/>
                          <a:ea typeface="Avenir"/>
                          <a:cs typeface="Avenir"/>
                          <a:sym typeface="Avenir"/>
                        </a:rPr>
                        <a:t>       /10</a:t>
                      </a:r>
                      <a:endParaRPr sz="3500" u="none" cap="none" strike="noStrike">
                        <a:latin typeface="Avenir"/>
                        <a:ea typeface="Avenir"/>
                        <a:cs typeface="Avenir"/>
                        <a:sym typeface="Avenir"/>
                      </a:endParaRPr>
                    </a:p>
                  </a:txBody>
                  <a:tcPr marT="630000"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r h="1427525">
                <a:tc>
                  <a:txBody>
                    <a:bodyPr/>
                    <a:lstStyle/>
                    <a:p>
                      <a:pPr indent="0" lvl="0" marL="0" marR="0" rtl="0" algn="l">
                        <a:lnSpc>
                          <a:spcPct val="100000"/>
                        </a:lnSpc>
                        <a:spcBef>
                          <a:spcPts val="0"/>
                        </a:spcBef>
                        <a:spcAft>
                          <a:spcPts val="0"/>
                        </a:spcAft>
                        <a:buClr>
                          <a:srgbClr val="000000"/>
                        </a:buClr>
                        <a:buSzPts val="3500"/>
                        <a:buFont typeface="Arial"/>
                        <a:buNone/>
                      </a:pPr>
                      <a:r>
                        <a:rPr lang="en-AU" sz="3500" u="none" cap="none" strike="noStrike">
                          <a:solidFill>
                            <a:srgbClr val="FFFFFF"/>
                          </a:solidFill>
                          <a:latin typeface="Avenir"/>
                          <a:ea typeface="Avenir"/>
                          <a:cs typeface="Avenir"/>
                          <a:sym typeface="Avenir"/>
                        </a:rPr>
                        <a:t>Contact </a:t>
                      </a:r>
                      <a:endParaRPr sz="3500" u="none" cap="none" strike="noStrike">
                        <a:solidFill>
                          <a:srgbClr val="FFFFFF"/>
                        </a:solidFill>
                        <a:latin typeface="Avenir"/>
                        <a:ea typeface="Avenir"/>
                        <a:cs typeface="Avenir"/>
                        <a:sym typeface="Avenir"/>
                      </a:endParaRPr>
                    </a:p>
                  </a:txBody>
                  <a:tcPr marT="378000" marB="198000" marR="270000" marL="270000">
                    <a:lnL cap="flat" cmpd="sng" w="9525">
                      <a:solidFill>
                        <a:srgbClr val="FFFFFF"/>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FFFFFF"/>
                      </a:solidFill>
                      <a:prstDash val="dot"/>
                      <a:round/>
                      <a:headEnd len="sm" w="sm" type="none"/>
                      <a:tailEnd len="sm" w="sm" type="none"/>
                    </a:lnT>
                    <a:lnB cap="flat" cmpd="sng" w="9525">
                      <a:solidFill>
                        <a:srgbClr val="FFFFFF"/>
                      </a:solidFill>
                      <a:prstDash val="dot"/>
                      <a:round/>
                      <a:headEnd len="sm" w="sm" type="none"/>
                      <a:tailEnd len="sm" w="sm" type="none"/>
                    </a:lnB>
                    <a:solidFill>
                      <a:srgbClr val="167543"/>
                    </a:solidFill>
                  </a:tcPr>
                </a:tc>
                <a:tc>
                  <a:txBody>
                    <a:bodyPr/>
                    <a:lstStyle/>
                    <a:p>
                      <a:pPr indent="0" lvl="0" marL="0" marR="0" rtl="0" algn="l">
                        <a:lnSpc>
                          <a:spcPct val="100000"/>
                        </a:lnSpc>
                        <a:spcBef>
                          <a:spcPts val="0"/>
                        </a:spcBef>
                        <a:spcAft>
                          <a:spcPts val="0"/>
                        </a:spcAft>
                        <a:buClr>
                          <a:srgbClr val="000000"/>
                        </a:buClr>
                        <a:buSzPts val="3500"/>
                        <a:buFont typeface="Arial"/>
                        <a:buNone/>
                      </a:pPr>
                      <a:r>
                        <a:rPr lang="en-AU" sz="3500" u="none" cap="none" strike="noStrike">
                          <a:latin typeface="Avenir"/>
                          <a:ea typeface="Avenir"/>
                          <a:cs typeface="Avenir"/>
                          <a:sym typeface="Avenir"/>
                        </a:rPr>
                        <a:t>Can I get help?</a:t>
                      </a:r>
                      <a:endParaRPr sz="3500" u="none" cap="none" strike="noStrike">
                        <a:latin typeface="Avenir"/>
                        <a:ea typeface="Avenir"/>
                        <a:cs typeface="Avenir"/>
                        <a:sym typeface="Avenir"/>
                      </a:endParaRPr>
                    </a:p>
                  </a:txBody>
                  <a:tcPr marT="378000" marB="198000" marR="270000" marL="270000">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3500"/>
                        <a:buFont typeface="Arial"/>
                        <a:buNone/>
                      </a:pPr>
                      <a:r>
                        <a:rPr lang="en-AU" sz="3500" u="none" cap="none" strike="noStrike">
                          <a:solidFill>
                            <a:schemeClr val="dk1"/>
                          </a:solidFill>
                          <a:latin typeface="Avenir"/>
                          <a:ea typeface="Avenir"/>
                          <a:cs typeface="Avenir"/>
                          <a:sym typeface="Avenir"/>
                        </a:rPr>
                        <a:t>/10</a:t>
                      </a:r>
                      <a:endParaRPr sz="3500" u="none" cap="none" strike="noStrike">
                        <a:latin typeface="Avenir"/>
                        <a:ea typeface="Avenir"/>
                        <a:cs typeface="Avenir"/>
                        <a:sym typeface="Avenir"/>
                      </a:endParaRPr>
                    </a:p>
                  </a:txBody>
                  <a:tcPr marT="630000"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t/>
                      </a:r>
                      <a:endParaRPr sz="3000" u="none" cap="none" strike="noStrike">
                        <a:latin typeface="Avenir"/>
                        <a:ea typeface="Avenir"/>
                        <a:cs typeface="Avenir"/>
                        <a:sym typeface="Avenir"/>
                      </a:endParaRPr>
                    </a:p>
                  </a:txBody>
                  <a:tcPr marT="91425" marB="91425" marR="91425" marL="91425">
                    <a:lnL cap="flat" cmpd="sng" w="9525">
                      <a:solidFill>
                        <a:srgbClr val="000000"/>
                      </a:solidFill>
                      <a:prstDash val="dot"/>
                      <a:round/>
                      <a:headEnd len="sm" w="sm" type="none"/>
                      <a:tailEnd len="sm" w="sm" type="none"/>
                    </a:lnL>
                    <a:lnR cap="flat" cmpd="sng" w="9525">
                      <a:solidFill>
                        <a:srgbClr val="000000"/>
                      </a:solidFill>
                      <a:prstDash val="dot"/>
                      <a:round/>
                      <a:headEnd len="sm" w="sm" type="none"/>
                      <a:tailEnd len="sm" w="sm" type="none"/>
                    </a:lnR>
                    <a:lnT cap="flat" cmpd="sng" w="9525">
                      <a:solidFill>
                        <a:srgbClr val="000000"/>
                      </a:solidFill>
                      <a:prstDash val="dot"/>
                      <a:round/>
                      <a:headEnd len="sm" w="sm" type="none"/>
                      <a:tailEnd len="sm" w="sm" type="none"/>
                    </a:lnT>
                    <a:lnB cap="flat" cmpd="sng" w="9525">
                      <a:solidFill>
                        <a:srgbClr val="000000"/>
                      </a:solidFill>
                      <a:prstDash val="dot"/>
                      <a:round/>
                      <a:headEnd len="sm" w="sm" type="none"/>
                      <a:tailEnd len="sm" w="sm" type="none"/>
                    </a:lnB>
                  </a:tcPr>
                </a:tc>
              </a:tr>
            </a:tbl>
          </a:graphicData>
        </a:graphic>
      </p:graphicFrame>
      <p:pic>
        <p:nvPicPr>
          <p:cNvPr descr="Icon&#10;&#10;Description automatically generated" id="293" name="Google Shape;293;gfefb4c5879_0_379"/>
          <p:cNvPicPr preferRelativeResize="0"/>
          <p:nvPr/>
        </p:nvPicPr>
        <p:blipFill rotWithShape="1">
          <a:blip r:embed="rId3">
            <a:alphaModFix/>
          </a:blip>
          <a:srcRect b="0" l="0" r="0" t="0"/>
          <a:stretch/>
        </p:blipFill>
        <p:spPr>
          <a:xfrm>
            <a:off x="22448636" y="11954500"/>
            <a:ext cx="1445508" cy="1587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1568fc1db8a_0_144"/>
          <p:cNvSpPr txBox="1"/>
          <p:nvPr/>
        </p:nvSpPr>
        <p:spPr>
          <a:xfrm>
            <a:off x="6991466" y="944753"/>
            <a:ext cx="10400700" cy="790500"/>
          </a:xfrm>
          <a:prstGeom prst="rect">
            <a:avLst/>
          </a:prstGeom>
          <a:noFill/>
          <a:ln>
            <a:noFill/>
          </a:ln>
        </p:spPr>
        <p:txBody>
          <a:bodyPr anchorCtr="0" anchor="t" bIns="0" lIns="0" spcFirstLastPara="1" rIns="0" wrap="square" tIns="0">
            <a:noAutofit/>
          </a:bodyPr>
          <a:lstStyle/>
          <a:p>
            <a:pPr indent="0" lvl="0" marL="0" marR="0" rtl="0" algn="ctr">
              <a:lnSpc>
                <a:spcPct val="131000"/>
              </a:lnSpc>
              <a:spcBef>
                <a:spcPts val="0"/>
              </a:spcBef>
              <a:spcAft>
                <a:spcPts val="0"/>
              </a:spcAft>
              <a:buClr>
                <a:srgbClr val="000000"/>
              </a:buClr>
              <a:buSzPts val="4800"/>
              <a:buFont typeface="Arial"/>
              <a:buNone/>
            </a:pPr>
            <a:r>
              <a:rPr b="0" i="0" lang="en-AU" sz="4800" u="none" cap="none" strike="noStrike">
                <a:solidFill>
                  <a:srgbClr val="191919"/>
                </a:solidFill>
                <a:latin typeface="Avenir"/>
                <a:ea typeface="Avenir"/>
                <a:cs typeface="Avenir"/>
                <a:sym typeface="Avenir"/>
              </a:rPr>
              <a:t>Checklist </a:t>
            </a:r>
            <a:endParaRPr b="0" i="0" sz="1300" u="none" cap="none" strike="noStrike">
              <a:solidFill>
                <a:srgbClr val="000000"/>
              </a:solidFill>
              <a:latin typeface="Arial"/>
              <a:ea typeface="Arial"/>
              <a:cs typeface="Arial"/>
              <a:sym typeface="Arial"/>
            </a:endParaRPr>
          </a:p>
        </p:txBody>
      </p:sp>
      <p:sp>
        <p:nvSpPr>
          <p:cNvPr id="299" name="Google Shape;299;g1568fc1db8a_0_144"/>
          <p:cNvSpPr/>
          <p:nvPr/>
        </p:nvSpPr>
        <p:spPr>
          <a:xfrm>
            <a:off x="0" y="26400"/>
            <a:ext cx="12724244" cy="13716140"/>
          </a:xfrm>
          <a:custGeom>
            <a:rect b="b" l="l" r="r" t="t"/>
            <a:pathLst>
              <a:path extrusionOk="0" h="274845" w="165745">
                <a:moveTo>
                  <a:pt x="165745" y="0"/>
                </a:moveTo>
                <a:lnTo>
                  <a:pt x="0" y="274845"/>
                </a:lnTo>
                <a:lnTo>
                  <a:pt x="0" y="0"/>
                </a:lnTo>
                <a:close/>
              </a:path>
            </a:pathLst>
          </a:custGeom>
          <a:solidFill>
            <a:schemeClr val="dk1"/>
          </a:solidFill>
          <a:ln>
            <a:noFill/>
          </a:ln>
        </p:spPr>
      </p:sp>
      <p:sp>
        <p:nvSpPr>
          <p:cNvPr id="300" name="Google Shape;300;g1568fc1db8a_0_144"/>
          <p:cNvSpPr/>
          <p:nvPr/>
        </p:nvSpPr>
        <p:spPr>
          <a:xfrm rot="10800000">
            <a:off x="12216390" y="-273"/>
            <a:ext cx="12193860" cy="13813023"/>
          </a:xfrm>
          <a:custGeom>
            <a:rect b="b" l="l" r="r" t="t"/>
            <a:pathLst>
              <a:path extrusionOk="0" h="274845" w="165745">
                <a:moveTo>
                  <a:pt x="165745" y="0"/>
                </a:moveTo>
                <a:lnTo>
                  <a:pt x="0" y="274845"/>
                </a:lnTo>
                <a:lnTo>
                  <a:pt x="0" y="0"/>
                </a:lnTo>
                <a:close/>
              </a:path>
            </a:pathLst>
          </a:custGeom>
          <a:solidFill>
            <a:schemeClr val="dk1"/>
          </a:solidFill>
          <a:ln>
            <a:noFill/>
          </a:ln>
        </p:spPr>
      </p:sp>
      <p:sp>
        <p:nvSpPr>
          <p:cNvPr id="301" name="Google Shape;301;g1568fc1db8a_0_144"/>
          <p:cNvSpPr/>
          <p:nvPr/>
        </p:nvSpPr>
        <p:spPr>
          <a:xfrm>
            <a:off x="246450" y="251250"/>
            <a:ext cx="23891100" cy="13213500"/>
          </a:xfrm>
          <a:prstGeom prst="rect">
            <a:avLst/>
          </a:prstGeom>
          <a:solidFill>
            <a:srgbClr val="FFFFFF"/>
          </a:solidFill>
          <a:ln>
            <a:noFill/>
          </a:ln>
        </p:spPr>
        <p:txBody>
          <a:bodyPr anchorCtr="0" anchor="ctr" bIns="182875" lIns="182875" spcFirstLastPara="1" rIns="182875" wrap="square" tIns="18287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302" name="Google Shape;302;g1568fc1db8a_0_144"/>
          <p:cNvSpPr txBox="1"/>
          <p:nvPr/>
        </p:nvSpPr>
        <p:spPr>
          <a:xfrm>
            <a:off x="15896425" y="6358150"/>
            <a:ext cx="3560100" cy="487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700"/>
              <a:buFont typeface="Arial"/>
              <a:buNone/>
            </a:pPr>
            <a:r>
              <a:rPr b="0" i="0" lang="en-AU" sz="2700" u="none" cap="none" strike="noStrike">
                <a:solidFill>
                  <a:srgbClr val="FFFFFF"/>
                </a:solidFill>
                <a:latin typeface="Avenir"/>
                <a:ea typeface="Avenir"/>
                <a:cs typeface="Avenir"/>
                <a:sym typeface="Avenir"/>
              </a:rPr>
              <a:t>Google My Business</a:t>
            </a:r>
            <a:endParaRPr b="0" i="0" sz="1300" u="none" cap="none" strike="noStrike">
              <a:solidFill>
                <a:srgbClr val="000000"/>
              </a:solidFill>
              <a:latin typeface="Avenir"/>
              <a:ea typeface="Avenir"/>
              <a:cs typeface="Avenir"/>
              <a:sym typeface="Avenir"/>
            </a:endParaRPr>
          </a:p>
        </p:txBody>
      </p:sp>
      <p:sp>
        <p:nvSpPr>
          <p:cNvPr id="303" name="Google Shape;303;g1568fc1db8a_0_144"/>
          <p:cNvSpPr txBox="1"/>
          <p:nvPr/>
        </p:nvSpPr>
        <p:spPr>
          <a:xfrm>
            <a:off x="16195180" y="8026966"/>
            <a:ext cx="2916900" cy="487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700"/>
              <a:buFont typeface="Arial"/>
              <a:buNone/>
            </a:pPr>
            <a:r>
              <a:rPr b="0" i="0" lang="en-AU" sz="2700" u="none" cap="none" strike="noStrike">
                <a:solidFill>
                  <a:srgbClr val="FFFFFF"/>
                </a:solidFill>
                <a:latin typeface="Avenir"/>
                <a:ea typeface="Avenir"/>
                <a:cs typeface="Avenir"/>
                <a:sym typeface="Avenir"/>
              </a:rPr>
              <a:t>Google Analytics</a:t>
            </a:r>
            <a:endParaRPr b="0" i="0" sz="1300" u="none" cap="none" strike="noStrike">
              <a:solidFill>
                <a:srgbClr val="000000"/>
              </a:solidFill>
              <a:latin typeface="Avenir"/>
              <a:ea typeface="Avenir"/>
              <a:cs typeface="Avenir"/>
              <a:sym typeface="Avenir"/>
            </a:endParaRPr>
          </a:p>
        </p:txBody>
      </p:sp>
      <p:sp>
        <p:nvSpPr>
          <p:cNvPr id="304" name="Google Shape;304;g1568fc1db8a_0_144"/>
          <p:cNvSpPr txBox="1"/>
          <p:nvPr/>
        </p:nvSpPr>
        <p:spPr>
          <a:xfrm>
            <a:off x="3282634" y="3220423"/>
            <a:ext cx="4253939" cy="33544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700"/>
              <a:buFont typeface="Arial"/>
              <a:buNone/>
            </a:pPr>
            <a:r>
              <a:rPr b="0" i="0" lang="en-AU" sz="2700" u="none" cap="none" strike="noStrike">
                <a:solidFill>
                  <a:srgbClr val="FFFFFF"/>
                </a:solidFill>
                <a:latin typeface="Avenir"/>
                <a:ea typeface="Avenir"/>
                <a:cs typeface="Avenir"/>
                <a:sym typeface="Avenir"/>
              </a:rPr>
              <a:t>Google Search Console</a:t>
            </a:r>
            <a:endParaRPr b="0" i="0" sz="1300" u="none" cap="none" strike="noStrike">
              <a:solidFill>
                <a:srgbClr val="000000"/>
              </a:solidFill>
              <a:latin typeface="Avenir"/>
              <a:ea typeface="Avenir"/>
              <a:cs typeface="Avenir"/>
              <a:sym typeface="Avenir"/>
            </a:endParaRPr>
          </a:p>
        </p:txBody>
      </p:sp>
      <p:pic>
        <p:nvPicPr>
          <p:cNvPr id="305" name="Google Shape;305;g1568fc1db8a_0_144"/>
          <p:cNvPicPr preferRelativeResize="0"/>
          <p:nvPr/>
        </p:nvPicPr>
        <p:blipFill rotWithShape="1">
          <a:blip r:embed="rId3">
            <a:alphaModFix/>
          </a:blip>
          <a:srcRect b="0" l="0" r="851" t="0"/>
          <a:stretch/>
        </p:blipFill>
        <p:spPr>
          <a:xfrm>
            <a:off x="246450" y="251250"/>
            <a:ext cx="23290882" cy="13213500"/>
          </a:xfrm>
          <a:prstGeom prst="rect">
            <a:avLst/>
          </a:prstGeom>
          <a:noFill/>
          <a:ln>
            <a:noFill/>
          </a:ln>
        </p:spPr>
      </p:pic>
      <p:pic>
        <p:nvPicPr>
          <p:cNvPr descr="Icon&#10;&#10;Description automatically generated" id="306" name="Google Shape;306;g1568fc1db8a_0_144"/>
          <p:cNvPicPr preferRelativeResize="0"/>
          <p:nvPr/>
        </p:nvPicPr>
        <p:blipFill rotWithShape="1">
          <a:blip r:embed="rId4">
            <a:alphaModFix/>
          </a:blip>
          <a:srcRect b="0" l="0" r="0" t="0"/>
          <a:stretch/>
        </p:blipFill>
        <p:spPr>
          <a:xfrm>
            <a:off x="22613300" y="11909900"/>
            <a:ext cx="1568200" cy="1568200"/>
          </a:xfrm>
          <a:prstGeom prst="rect">
            <a:avLst/>
          </a:prstGeom>
          <a:noFill/>
          <a:ln>
            <a:noFill/>
          </a:ln>
        </p:spPr>
      </p:pic>
      <p:sp>
        <p:nvSpPr>
          <p:cNvPr id="307" name="Google Shape;307;g1568fc1db8a_0_144"/>
          <p:cNvSpPr txBox="1"/>
          <p:nvPr>
            <p:ph idx="4294967295" type="title"/>
          </p:nvPr>
        </p:nvSpPr>
        <p:spPr>
          <a:xfrm>
            <a:off x="826851" y="506602"/>
            <a:ext cx="20828400" cy="1666800"/>
          </a:xfrm>
          <a:prstGeom prst="rect">
            <a:avLst/>
          </a:prstGeom>
          <a:noFill/>
          <a:ln>
            <a:noFill/>
          </a:ln>
        </p:spPr>
        <p:txBody>
          <a:bodyPr anchorCtr="0" anchor="ctr" bIns="91400" lIns="91400" spcFirstLastPara="1" rIns="91400" wrap="square" tIns="91400">
            <a:noAutofit/>
          </a:bodyPr>
          <a:lstStyle/>
          <a:p>
            <a:pPr indent="0" lvl="0" marL="0" rtl="0" algn="ctr">
              <a:lnSpc>
                <a:spcPct val="100000"/>
              </a:lnSpc>
              <a:spcBef>
                <a:spcPts val="0"/>
              </a:spcBef>
              <a:spcAft>
                <a:spcPts val="0"/>
              </a:spcAft>
              <a:buClr>
                <a:srgbClr val="000000"/>
              </a:buClr>
              <a:buSzPts val="12000"/>
              <a:buFont typeface="Arial"/>
              <a:buNone/>
            </a:pPr>
            <a:r>
              <a:rPr lang="en-AU" sz="9000">
                <a:solidFill>
                  <a:schemeClr val="lt1"/>
                </a:solidFill>
                <a:latin typeface="Libre Franklin ExtraLight"/>
                <a:ea typeface="Libre Franklin ExtraLight"/>
                <a:cs typeface="Libre Franklin ExtraLight"/>
                <a:sym typeface="Libre Franklin ExtraLight"/>
              </a:rPr>
              <a:t>Website                             </a:t>
            </a:r>
            <a:r>
              <a:rPr lang="en-AU" sz="9000">
                <a:solidFill>
                  <a:schemeClr val="dk1"/>
                </a:solidFill>
                <a:latin typeface="Libre Franklin ExtraLight"/>
                <a:ea typeface="Libre Franklin ExtraLight"/>
                <a:cs typeface="Libre Franklin ExtraLight"/>
                <a:sym typeface="Libre Franklin ExtraLight"/>
              </a:rPr>
              <a:t>Checklist</a:t>
            </a:r>
            <a:endParaRPr>
              <a:solidFill>
                <a:schemeClr val="dk1"/>
              </a:solidFill>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1" name="Shape 311"/>
        <p:cNvGrpSpPr/>
        <p:nvPr/>
      </p:nvGrpSpPr>
      <p:grpSpPr>
        <a:xfrm>
          <a:off x="0" y="0"/>
          <a:ext cx="0" cy="0"/>
          <a:chOff x="0" y="0"/>
          <a:chExt cx="0" cy="0"/>
        </a:xfrm>
      </p:grpSpPr>
      <p:sp>
        <p:nvSpPr>
          <p:cNvPr id="312" name="Google Shape;312;gfefb4c5879_0_391"/>
          <p:cNvSpPr/>
          <p:nvPr/>
        </p:nvSpPr>
        <p:spPr>
          <a:xfrm>
            <a:off x="0" y="0"/>
            <a:ext cx="24384000" cy="137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close up of a device on a table&#10;&#10;Description automatically generated" id="313" name="Google Shape;313;gfefb4c5879_0_391"/>
          <p:cNvPicPr preferRelativeResize="0"/>
          <p:nvPr/>
        </p:nvPicPr>
        <p:blipFill rotWithShape="1">
          <a:blip r:embed="rId3">
            <a:alphaModFix/>
          </a:blip>
          <a:srcRect b="22516" l="0" r="14147" t="9557"/>
          <a:stretch/>
        </p:blipFill>
        <p:spPr>
          <a:xfrm>
            <a:off x="7046975" y="0"/>
            <a:ext cx="17337026" cy="13715999"/>
          </a:xfrm>
          <a:prstGeom prst="rect">
            <a:avLst/>
          </a:prstGeom>
          <a:noFill/>
          <a:ln>
            <a:noFill/>
          </a:ln>
        </p:spPr>
      </p:pic>
      <p:sp>
        <p:nvSpPr>
          <p:cNvPr id="314" name="Google Shape;314;gfefb4c5879_0_391"/>
          <p:cNvSpPr/>
          <p:nvPr/>
        </p:nvSpPr>
        <p:spPr>
          <a:xfrm>
            <a:off x="6" y="0"/>
            <a:ext cx="18678300" cy="13716000"/>
          </a:xfrm>
          <a:prstGeom prst="rect">
            <a:avLst/>
          </a:prstGeom>
          <a:gradFill>
            <a:gsLst>
              <a:gs pos="0">
                <a:srgbClr val="000000">
                  <a:alpha val="0"/>
                </a:srgbClr>
              </a:gs>
              <a:gs pos="33000">
                <a:srgbClr val="000000">
                  <a:alpha val="60784"/>
                </a:srgbClr>
              </a:gs>
              <a:gs pos="58000">
                <a:schemeClr val="dk1"/>
              </a:gs>
              <a:gs pos="100000">
                <a:schemeClr val="dk1"/>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5" name="Google Shape;315;gfefb4c5879_0_391"/>
          <p:cNvSpPr txBox="1"/>
          <p:nvPr/>
        </p:nvSpPr>
        <p:spPr>
          <a:xfrm>
            <a:off x="873850" y="2586175"/>
            <a:ext cx="12096900" cy="79758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0000"/>
              </a:buClr>
              <a:buSzPts val="8800"/>
              <a:buFont typeface="Arial"/>
              <a:buNone/>
            </a:pPr>
            <a:r>
              <a:t/>
            </a:r>
            <a:endParaRPr b="1" i="0" sz="12000" u="none" cap="none" strike="noStrike">
              <a:solidFill>
                <a:schemeClr val="lt1"/>
              </a:solidFill>
              <a:latin typeface="Avenir"/>
              <a:ea typeface="Avenir"/>
              <a:cs typeface="Avenir"/>
              <a:sym typeface="Avenir"/>
            </a:endParaRPr>
          </a:p>
          <a:p>
            <a:pPr indent="0" lvl="0" marL="0" marR="0" rtl="0" algn="l">
              <a:lnSpc>
                <a:spcPct val="90000"/>
              </a:lnSpc>
              <a:spcBef>
                <a:spcPts val="0"/>
              </a:spcBef>
              <a:spcAft>
                <a:spcPts val="0"/>
              </a:spcAft>
              <a:buClr>
                <a:srgbClr val="000000"/>
              </a:buClr>
              <a:buSzPts val="8800"/>
              <a:buFont typeface="Arial"/>
              <a:buNone/>
            </a:pPr>
            <a:r>
              <a:t/>
            </a:r>
            <a:endParaRPr b="1" i="0" sz="12000" u="none" cap="none" strike="noStrike">
              <a:solidFill>
                <a:schemeClr val="lt1"/>
              </a:solidFill>
              <a:latin typeface="Avenir"/>
              <a:ea typeface="Avenir"/>
              <a:cs typeface="Avenir"/>
              <a:sym typeface="Avenir"/>
            </a:endParaRPr>
          </a:p>
          <a:p>
            <a:pPr indent="0" lvl="0" marL="0" marR="0" rtl="0" algn="l">
              <a:lnSpc>
                <a:spcPct val="90000"/>
              </a:lnSpc>
              <a:spcBef>
                <a:spcPts val="0"/>
              </a:spcBef>
              <a:spcAft>
                <a:spcPts val="0"/>
              </a:spcAft>
              <a:buClr>
                <a:srgbClr val="000000"/>
              </a:buClr>
              <a:buSzPts val="8800"/>
              <a:buFont typeface="Arial"/>
              <a:buNone/>
            </a:pPr>
            <a:r>
              <a:rPr b="0" i="0" lang="en-AU" sz="9400" u="none" cap="none" strike="noStrike">
                <a:solidFill>
                  <a:schemeClr val="lt1"/>
                </a:solidFill>
                <a:latin typeface="Libre Franklin ExtraLight"/>
                <a:ea typeface="Libre Franklin ExtraLight"/>
                <a:cs typeface="Libre Franklin ExtraLight"/>
                <a:sym typeface="Libre Franklin ExtraLight"/>
              </a:rPr>
              <a:t>CONTENT </a:t>
            </a:r>
            <a:endParaRPr b="0" i="0" sz="9400" u="none" cap="none" strike="noStrike">
              <a:solidFill>
                <a:schemeClr val="lt1"/>
              </a:solidFill>
              <a:latin typeface="Libre Franklin ExtraLight"/>
              <a:ea typeface="Libre Franklin ExtraLight"/>
              <a:cs typeface="Libre Franklin ExtraLight"/>
              <a:sym typeface="Libre Franklin ExtraLight"/>
            </a:endParaRPr>
          </a:p>
          <a:p>
            <a:pPr indent="0" lvl="0" marL="0" marR="0" rtl="0" algn="l">
              <a:lnSpc>
                <a:spcPct val="90000"/>
              </a:lnSpc>
              <a:spcBef>
                <a:spcPts val="0"/>
              </a:spcBef>
              <a:spcAft>
                <a:spcPts val="0"/>
              </a:spcAft>
              <a:buClr>
                <a:srgbClr val="000000"/>
              </a:buClr>
              <a:buSzPts val="8800"/>
              <a:buFont typeface="Arial"/>
              <a:buNone/>
            </a:pPr>
            <a:r>
              <a:rPr b="0" i="0" lang="en-AU" sz="9400" u="none" cap="none" strike="noStrike">
                <a:solidFill>
                  <a:schemeClr val="lt1"/>
                </a:solidFill>
                <a:latin typeface="Libre Franklin ExtraLight"/>
                <a:ea typeface="Libre Franklin ExtraLight"/>
                <a:cs typeface="Libre Franklin ExtraLight"/>
                <a:sym typeface="Libre Franklin ExtraLight"/>
              </a:rPr>
              <a:t>STORY TELLING</a:t>
            </a:r>
            <a:endParaRPr b="0" i="0" sz="9400" u="none" cap="none" strike="noStrike">
              <a:solidFill>
                <a:schemeClr val="lt1"/>
              </a:solidFill>
              <a:latin typeface="Libre Franklin ExtraLight"/>
              <a:ea typeface="Libre Franklin ExtraLight"/>
              <a:cs typeface="Libre Franklin ExtraLight"/>
              <a:sym typeface="Libre Franklin ExtraLight"/>
            </a:endParaRPr>
          </a:p>
          <a:p>
            <a:pPr indent="0" lvl="0" marL="0" marR="0" rtl="0" algn="l">
              <a:lnSpc>
                <a:spcPct val="90000"/>
              </a:lnSpc>
              <a:spcBef>
                <a:spcPts val="0"/>
              </a:spcBef>
              <a:spcAft>
                <a:spcPts val="0"/>
              </a:spcAft>
              <a:buClr>
                <a:srgbClr val="000000"/>
              </a:buClr>
              <a:buSzPts val="8800"/>
              <a:buFont typeface="Arial"/>
              <a:buNone/>
            </a:pPr>
            <a:r>
              <a:t/>
            </a:r>
            <a:endParaRPr b="1" i="0" sz="12000" u="none" cap="none" strike="noStrike">
              <a:solidFill>
                <a:schemeClr val="lt1"/>
              </a:solidFill>
              <a:latin typeface="Avenir"/>
              <a:ea typeface="Avenir"/>
              <a:cs typeface="Avenir"/>
              <a:sym typeface="Avenir"/>
            </a:endParaRPr>
          </a:p>
          <a:p>
            <a:pPr indent="0" lvl="0" marL="0" marR="0" rtl="0" algn="l">
              <a:lnSpc>
                <a:spcPct val="90000"/>
              </a:lnSpc>
              <a:spcBef>
                <a:spcPts val="0"/>
              </a:spcBef>
              <a:spcAft>
                <a:spcPts val="0"/>
              </a:spcAft>
              <a:buClr>
                <a:srgbClr val="000000"/>
              </a:buClr>
              <a:buSzPts val="8800"/>
              <a:buFont typeface="Arial"/>
              <a:buNone/>
            </a:pPr>
            <a:r>
              <a:rPr b="0" i="0" lang="en-AU" sz="12000" u="none" cap="none" strike="noStrike">
                <a:solidFill>
                  <a:schemeClr val="lt1"/>
                </a:solidFill>
                <a:latin typeface="Avenir"/>
                <a:ea typeface="Avenir"/>
                <a:cs typeface="Avenir"/>
                <a:sym typeface="Avenir"/>
              </a:rPr>
              <a:t> </a:t>
            </a:r>
            <a:endParaRPr b="0" i="0" sz="12000" u="none" cap="none" strike="noStrike">
              <a:solidFill>
                <a:schemeClr val="lt1"/>
              </a:solidFill>
              <a:latin typeface="Avenir"/>
              <a:ea typeface="Avenir"/>
              <a:cs typeface="Avenir"/>
              <a:sym typeface="Avenir"/>
            </a:endParaRPr>
          </a:p>
          <a:p>
            <a:pPr indent="0" lvl="0" marL="0" marR="0" rtl="0" algn="l">
              <a:lnSpc>
                <a:spcPct val="90000"/>
              </a:lnSpc>
              <a:spcBef>
                <a:spcPts val="600"/>
              </a:spcBef>
              <a:spcAft>
                <a:spcPts val="0"/>
              </a:spcAft>
              <a:buClr>
                <a:srgbClr val="000000"/>
              </a:buClr>
              <a:buSzPts val="4800"/>
              <a:buFont typeface="Arial"/>
              <a:buNone/>
            </a:pPr>
            <a:r>
              <a:t/>
            </a:r>
            <a:endParaRPr b="0" i="0" sz="4800" u="none" cap="none" strike="noStrike">
              <a:solidFill>
                <a:schemeClr val="lt1"/>
              </a:solidFill>
              <a:latin typeface="Avenir"/>
              <a:ea typeface="Avenir"/>
              <a:cs typeface="Avenir"/>
              <a:sym typeface="Avenir"/>
            </a:endParaRPr>
          </a:p>
          <a:p>
            <a:pPr indent="0" lvl="0" marL="0" marR="0" rtl="0" algn="l">
              <a:lnSpc>
                <a:spcPct val="90000"/>
              </a:lnSpc>
              <a:spcBef>
                <a:spcPts val="600"/>
              </a:spcBef>
              <a:spcAft>
                <a:spcPts val="600"/>
              </a:spcAft>
              <a:buClr>
                <a:srgbClr val="000000"/>
              </a:buClr>
              <a:buSzPts val="4800"/>
              <a:buFont typeface="Arial"/>
              <a:buNone/>
            </a:pPr>
            <a:r>
              <a:t/>
            </a:r>
            <a:endParaRPr b="0" i="0" sz="1700" u="none" cap="none" strike="noStrike">
              <a:solidFill>
                <a:srgbClr val="000000"/>
              </a:solidFill>
              <a:highlight>
                <a:srgbClr val="4D007D"/>
              </a:highlight>
              <a:latin typeface="Avenir"/>
              <a:ea typeface="Avenir"/>
              <a:cs typeface="Avenir"/>
              <a:sym typeface="Avenir"/>
            </a:endParaRPr>
          </a:p>
        </p:txBody>
      </p:sp>
      <p:sp>
        <p:nvSpPr>
          <p:cNvPr id="316" name="Google Shape;316;gfefb4c5879_0_391"/>
          <p:cNvSpPr txBox="1"/>
          <p:nvPr/>
        </p:nvSpPr>
        <p:spPr>
          <a:xfrm>
            <a:off x="25010803" y="11172726"/>
            <a:ext cx="12096900" cy="29127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6400"/>
              <a:buFont typeface="Arial"/>
              <a:buNone/>
            </a:pPr>
            <a:r>
              <a:t/>
            </a:r>
            <a:endParaRPr b="0" i="0" sz="6400" u="none" cap="none" strike="noStrike">
              <a:solidFill>
                <a:srgbClr val="000000"/>
              </a:solidFill>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ff10c8cc14_0_201"/>
          <p:cNvSpPr txBox="1"/>
          <p:nvPr>
            <p:ph type="title"/>
          </p:nvPr>
        </p:nvSpPr>
        <p:spPr>
          <a:xfrm>
            <a:off x="633326" y="314302"/>
            <a:ext cx="20828400" cy="16668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Clr>
                <a:srgbClr val="000000"/>
              </a:buClr>
              <a:buSzPts val="12000"/>
              <a:buFont typeface="Arial"/>
              <a:buNone/>
            </a:pPr>
            <a:r>
              <a:rPr b="0" lang="en-AU" sz="9000">
                <a:solidFill>
                  <a:srgbClr val="000000"/>
                </a:solidFill>
                <a:latin typeface="Libre Franklin ExtraLight"/>
                <a:ea typeface="Libre Franklin ExtraLight"/>
                <a:cs typeface="Libre Franklin ExtraLight"/>
                <a:sym typeface="Libre Franklin ExtraLight"/>
              </a:rPr>
              <a:t>Your Story</a:t>
            </a:r>
            <a:endParaRPr>
              <a:latin typeface="Libre Franklin"/>
              <a:ea typeface="Libre Franklin"/>
              <a:cs typeface="Libre Franklin"/>
              <a:sym typeface="Libre Franklin"/>
            </a:endParaRPr>
          </a:p>
        </p:txBody>
      </p:sp>
      <p:sp>
        <p:nvSpPr>
          <p:cNvPr id="322" name="Google Shape;322;gff10c8cc14_0_201"/>
          <p:cNvSpPr/>
          <p:nvPr/>
        </p:nvSpPr>
        <p:spPr>
          <a:xfrm>
            <a:off x="825550" y="3140593"/>
            <a:ext cx="7285500" cy="9256500"/>
          </a:xfrm>
          <a:prstGeom prst="rect">
            <a:avLst/>
          </a:prstGeom>
          <a:solidFill>
            <a:schemeClr val="lt1"/>
          </a:solidFill>
          <a:ln cap="flat" cmpd="sng" w="9525">
            <a:solidFill>
              <a:schemeClr val="dk2"/>
            </a:solidFill>
            <a:prstDash val="solid"/>
            <a:round/>
            <a:headEnd len="sm" w="sm" type="none"/>
            <a:tailEnd len="sm" w="sm" type="none"/>
          </a:ln>
          <a:effectLst>
            <a:outerShdw blurRad="292100" rotWithShape="0" algn="tl" dir="2700000" dist="139700">
              <a:srgbClr val="333333">
                <a:alpha val="64705"/>
              </a:srgbClr>
            </a:outerShdw>
          </a:effectLst>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rPr b="0" i="0" lang="en-AU" sz="2800" u="none" cap="none" strike="noStrike">
                <a:solidFill>
                  <a:srgbClr val="000000"/>
                </a:solidFill>
                <a:latin typeface="Libre Franklin"/>
                <a:ea typeface="Libre Franklin"/>
                <a:cs typeface="Libre Franklin"/>
                <a:sym typeface="Libre Franklin"/>
              </a:rPr>
              <a:t>  </a:t>
            </a:r>
            <a:endParaRPr b="0" i="0" sz="2800" u="none" cap="none" strike="noStrike">
              <a:solidFill>
                <a:srgbClr val="000000"/>
              </a:solidFill>
              <a:latin typeface="Libre Franklin"/>
              <a:ea typeface="Libre Franklin"/>
              <a:cs typeface="Libre Franklin"/>
              <a:sym typeface="Libre Franklin"/>
            </a:endParaRPr>
          </a:p>
        </p:txBody>
      </p:sp>
      <p:sp>
        <p:nvSpPr>
          <p:cNvPr id="323" name="Google Shape;323;gff10c8cc14_0_201"/>
          <p:cNvSpPr/>
          <p:nvPr/>
        </p:nvSpPr>
        <p:spPr>
          <a:xfrm>
            <a:off x="8549250" y="3140600"/>
            <a:ext cx="7285500" cy="9256500"/>
          </a:xfrm>
          <a:prstGeom prst="rect">
            <a:avLst/>
          </a:prstGeom>
          <a:solidFill>
            <a:schemeClr val="lt1"/>
          </a:solidFill>
          <a:ln cap="flat" cmpd="sng" w="9525">
            <a:solidFill>
              <a:schemeClr val="dk2"/>
            </a:solidFill>
            <a:prstDash val="solid"/>
            <a:round/>
            <a:headEnd len="sm" w="sm" type="none"/>
            <a:tailEnd len="sm" w="sm" type="none"/>
          </a:ln>
          <a:effectLst>
            <a:outerShdw blurRad="292100" rotWithShape="0" algn="tl" dir="2700000" dist="139700">
              <a:srgbClr val="333333">
                <a:alpha val="64705"/>
              </a:srgbClr>
            </a:outerShdw>
          </a:effectLst>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rPr b="0" i="0" lang="en-AU" sz="2800" u="none" cap="none" strike="noStrike">
                <a:solidFill>
                  <a:srgbClr val="000000"/>
                </a:solidFill>
                <a:latin typeface="Libre Franklin"/>
                <a:ea typeface="Libre Franklin"/>
                <a:cs typeface="Libre Franklin"/>
                <a:sym typeface="Libre Franklin"/>
              </a:rPr>
              <a:t>  </a:t>
            </a:r>
            <a:endParaRPr b="0" i="0" sz="2800" u="none" cap="none" strike="noStrike">
              <a:solidFill>
                <a:srgbClr val="000000"/>
              </a:solidFill>
              <a:latin typeface="Libre Franklin"/>
              <a:ea typeface="Libre Franklin"/>
              <a:cs typeface="Libre Franklin"/>
              <a:sym typeface="Libre Franklin"/>
            </a:endParaRPr>
          </a:p>
        </p:txBody>
      </p:sp>
      <p:sp>
        <p:nvSpPr>
          <p:cNvPr id="324" name="Google Shape;324;gff10c8cc14_0_201"/>
          <p:cNvSpPr txBox="1"/>
          <p:nvPr/>
        </p:nvSpPr>
        <p:spPr>
          <a:xfrm>
            <a:off x="825550" y="2118275"/>
            <a:ext cx="7153500" cy="741300"/>
          </a:xfrm>
          <a:prstGeom prst="rect">
            <a:avLst/>
          </a:prstGeom>
          <a:solidFill>
            <a:srgbClr val="009473"/>
          </a:solidFill>
          <a:ln>
            <a:noFill/>
          </a:ln>
        </p:spPr>
        <p:txBody>
          <a:bodyPr anchorCtr="0" anchor="t" bIns="91425" lIns="180000" spcFirstLastPara="1" rIns="0" wrap="square" tIns="54000">
            <a:noAutofit/>
          </a:bodyPr>
          <a:lstStyle/>
          <a:p>
            <a:pPr indent="0" lvl="0" marL="0" marR="0" rtl="0" algn="l">
              <a:lnSpc>
                <a:spcPct val="100000"/>
              </a:lnSpc>
              <a:spcBef>
                <a:spcPts val="0"/>
              </a:spcBef>
              <a:spcAft>
                <a:spcPts val="0"/>
              </a:spcAft>
              <a:buClr>
                <a:schemeClr val="dk1"/>
              </a:buClr>
              <a:buSzPts val="1100"/>
              <a:buFont typeface="Arial"/>
              <a:buNone/>
            </a:pPr>
            <a:r>
              <a:rPr b="0" i="0" lang="en-AU" sz="3500" u="none" cap="none" strike="noStrike">
                <a:solidFill>
                  <a:srgbClr val="FFFFFF"/>
                </a:solidFill>
                <a:latin typeface="Avenir"/>
                <a:ea typeface="Avenir"/>
                <a:cs typeface="Avenir"/>
                <a:sym typeface="Avenir"/>
              </a:rPr>
              <a:t>Once upon a time there was…..</a:t>
            </a:r>
            <a:endParaRPr b="0" i="0" sz="3500" u="none" cap="none" strike="noStrike">
              <a:solidFill>
                <a:srgbClr val="FFFFFF"/>
              </a:solidFill>
              <a:latin typeface="Avenir"/>
              <a:ea typeface="Avenir"/>
              <a:cs typeface="Avenir"/>
              <a:sym typeface="Avenir"/>
            </a:endParaRPr>
          </a:p>
        </p:txBody>
      </p:sp>
      <p:sp>
        <p:nvSpPr>
          <p:cNvPr id="325" name="Google Shape;325;gff10c8cc14_0_201"/>
          <p:cNvSpPr/>
          <p:nvPr/>
        </p:nvSpPr>
        <p:spPr>
          <a:xfrm>
            <a:off x="16372950" y="3140593"/>
            <a:ext cx="7285500" cy="9256500"/>
          </a:xfrm>
          <a:prstGeom prst="rect">
            <a:avLst/>
          </a:prstGeom>
          <a:solidFill>
            <a:schemeClr val="lt1"/>
          </a:solidFill>
          <a:ln cap="flat" cmpd="sng" w="9525">
            <a:solidFill>
              <a:schemeClr val="dk2"/>
            </a:solidFill>
            <a:prstDash val="solid"/>
            <a:round/>
            <a:headEnd len="sm" w="sm" type="none"/>
            <a:tailEnd len="sm" w="sm" type="none"/>
          </a:ln>
          <a:effectLst>
            <a:outerShdw blurRad="292100" rotWithShape="0" algn="tl" dir="2700000" dist="139700">
              <a:srgbClr val="333333">
                <a:alpha val="64705"/>
              </a:srgbClr>
            </a:outerShdw>
          </a:effectLst>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2800"/>
              <a:buFont typeface="Arial"/>
              <a:buNone/>
            </a:pPr>
            <a:r>
              <a:rPr b="0" i="0" lang="en-AU" sz="2800" u="none" cap="none" strike="noStrike">
                <a:solidFill>
                  <a:srgbClr val="000000"/>
                </a:solidFill>
                <a:latin typeface="Libre Franklin"/>
                <a:ea typeface="Libre Franklin"/>
                <a:cs typeface="Libre Franklin"/>
                <a:sym typeface="Libre Franklin"/>
              </a:rPr>
              <a:t>  </a:t>
            </a:r>
            <a:endParaRPr b="0" i="0" sz="2800" u="none" cap="none" strike="noStrike">
              <a:solidFill>
                <a:srgbClr val="000000"/>
              </a:solidFill>
              <a:latin typeface="Libre Franklin"/>
              <a:ea typeface="Libre Franklin"/>
              <a:cs typeface="Libre Franklin"/>
              <a:sym typeface="Libre Franklin"/>
            </a:endParaRPr>
          </a:p>
        </p:txBody>
      </p:sp>
      <p:sp>
        <p:nvSpPr>
          <p:cNvPr id="326" name="Google Shape;326;gff10c8cc14_0_201"/>
          <p:cNvSpPr txBox="1"/>
          <p:nvPr/>
        </p:nvSpPr>
        <p:spPr>
          <a:xfrm>
            <a:off x="8615250" y="2118275"/>
            <a:ext cx="7153500" cy="741300"/>
          </a:xfrm>
          <a:prstGeom prst="rect">
            <a:avLst/>
          </a:prstGeom>
          <a:solidFill>
            <a:srgbClr val="009473"/>
          </a:solidFill>
          <a:ln>
            <a:noFill/>
          </a:ln>
        </p:spPr>
        <p:txBody>
          <a:bodyPr anchorCtr="0" anchor="t" bIns="91425" lIns="180000" spcFirstLastPara="1" rIns="0" wrap="square" tIns="54000">
            <a:noAutofit/>
          </a:bodyPr>
          <a:lstStyle/>
          <a:p>
            <a:pPr indent="0" lvl="0" marL="0" marR="0" rtl="0" algn="l">
              <a:lnSpc>
                <a:spcPct val="100000"/>
              </a:lnSpc>
              <a:spcBef>
                <a:spcPts val="0"/>
              </a:spcBef>
              <a:spcAft>
                <a:spcPts val="0"/>
              </a:spcAft>
              <a:buClr>
                <a:schemeClr val="dk1"/>
              </a:buClr>
              <a:buSzPts val="1100"/>
              <a:buFont typeface="Arial"/>
              <a:buNone/>
            </a:pPr>
            <a:r>
              <a:rPr b="0" i="0" lang="en-AU" sz="3500" u="none" cap="none" strike="noStrike">
                <a:solidFill>
                  <a:srgbClr val="FFFFFF"/>
                </a:solidFill>
                <a:latin typeface="Avenir"/>
                <a:ea typeface="Avenir"/>
                <a:cs typeface="Avenir"/>
                <a:sym typeface="Avenir"/>
              </a:rPr>
              <a:t>The villain …..</a:t>
            </a:r>
            <a:endParaRPr b="0" i="0" sz="3500" u="none" cap="none" strike="noStrike">
              <a:solidFill>
                <a:srgbClr val="FFFFFF"/>
              </a:solidFill>
              <a:latin typeface="Avenir"/>
              <a:ea typeface="Avenir"/>
              <a:cs typeface="Avenir"/>
              <a:sym typeface="Avenir"/>
            </a:endParaRPr>
          </a:p>
        </p:txBody>
      </p:sp>
      <p:sp>
        <p:nvSpPr>
          <p:cNvPr id="327" name="Google Shape;327;gff10c8cc14_0_201"/>
          <p:cNvSpPr txBox="1"/>
          <p:nvPr/>
        </p:nvSpPr>
        <p:spPr>
          <a:xfrm>
            <a:off x="16263075" y="2118275"/>
            <a:ext cx="7395300" cy="741300"/>
          </a:xfrm>
          <a:prstGeom prst="rect">
            <a:avLst/>
          </a:prstGeom>
          <a:solidFill>
            <a:srgbClr val="009473"/>
          </a:solidFill>
          <a:ln>
            <a:noFill/>
          </a:ln>
        </p:spPr>
        <p:txBody>
          <a:bodyPr anchorCtr="0" anchor="t" bIns="91425" lIns="180000" spcFirstLastPara="1" rIns="0" wrap="square" tIns="54000">
            <a:noAutofit/>
          </a:bodyPr>
          <a:lstStyle/>
          <a:p>
            <a:pPr indent="0" lvl="0" marL="0" marR="0" rtl="0" algn="l">
              <a:lnSpc>
                <a:spcPct val="100000"/>
              </a:lnSpc>
              <a:spcBef>
                <a:spcPts val="0"/>
              </a:spcBef>
              <a:spcAft>
                <a:spcPts val="0"/>
              </a:spcAft>
              <a:buClr>
                <a:schemeClr val="dk1"/>
              </a:buClr>
              <a:buSzPts val="1100"/>
              <a:buFont typeface="Arial"/>
              <a:buNone/>
            </a:pPr>
            <a:r>
              <a:rPr b="0" i="0" lang="en-AU" sz="3500" u="none" cap="none" strike="noStrike">
                <a:solidFill>
                  <a:srgbClr val="FFFFFF"/>
                </a:solidFill>
                <a:latin typeface="Avenir"/>
                <a:ea typeface="Avenir"/>
                <a:cs typeface="Avenir"/>
                <a:sym typeface="Avenir"/>
              </a:rPr>
              <a:t>In the end…..</a:t>
            </a:r>
            <a:endParaRPr b="0" i="0" sz="3500" u="none" cap="none" strike="noStrike">
              <a:solidFill>
                <a:srgbClr val="FFFFFF"/>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1" name="Shape 331"/>
        <p:cNvGrpSpPr/>
        <p:nvPr/>
      </p:nvGrpSpPr>
      <p:grpSpPr>
        <a:xfrm>
          <a:off x="0" y="0"/>
          <a:ext cx="0" cy="0"/>
          <a:chOff x="0" y="0"/>
          <a:chExt cx="0" cy="0"/>
        </a:xfrm>
      </p:grpSpPr>
      <p:grpSp>
        <p:nvGrpSpPr>
          <p:cNvPr id="332" name="Google Shape;332;g157560098e2_0_0"/>
          <p:cNvGrpSpPr/>
          <p:nvPr/>
        </p:nvGrpSpPr>
        <p:grpSpPr>
          <a:xfrm>
            <a:off x="18940273" y="11771365"/>
            <a:ext cx="4389207" cy="1145575"/>
            <a:chOff x="0" y="0"/>
            <a:chExt cx="4389207" cy="1145575"/>
          </a:xfrm>
        </p:grpSpPr>
        <p:sp>
          <p:nvSpPr>
            <p:cNvPr id="333" name="Google Shape;333;g157560098e2_0_0"/>
            <p:cNvSpPr/>
            <p:nvPr/>
          </p:nvSpPr>
          <p:spPr>
            <a:xfrm>
              <a:off x="0" y="0"/>
              <a:ext cx="4389207" cy="1145575"/>
            </a:xfrm>
            <a:custGeom>
              <a:rect b="b" l="l" r="r" t="t"/>
              <a:pathLst>
                <a:path extrusionOk="0" h="1917281" w="7345953">
                  <a:moveTo>
                    <a:pt x="0" y="0"/>
                  </a:moveTo>
                  <a:lnTo>
                    <a:pt x="0" y="1917281"/>
                  </a:lnTo>
                  <a:lnTo>
                    <a:pt x="7345953" y="1917281"/>
                  </a:lnTo>
                  <a:lnTo>
                    <a:pt x="7345953" y="0"/>
                  </a:lnTo>
                  <a:lnTo>
                    <a:pt x="0" y="0"/>
                  </a:lnTo>
                  <a:close/>
                  <a:moveTo>
                    <a:pt x="7284993" y="1856321"/>
                  </a:moveTo>
                  <a:lnTo>
                    <a:pt x="59690" y="1856321"/>
                  </a:lnTo>
                  <a:lnTo>
                    <a:pt x="59690" y="59690"/>
                  </a:lnTo>
                  <a:lnTo>
                    <a:pt x="7284993" y="59690"/>
                  </a:lnTo>
                  <a:lnTo>
                    <a:pt x="7284993" y="1856321"/>
                  </a:lnTo>
                  <a:close/>
                </a:path>
              </a:pathLst>
            </a:custGeom>
            <a:solidFill>
              <a:srgbClr val="FFFFFF"/>
            </a:solidFill>
            <a:ln>
              <a:noFill/>
            </a:ln>
          </p:spPr>
        </p:sp>
        <p:sp>
          <p:nvSpPr>
            <p:cNvPr id="334" name="Google Shape;334;g157560098e2_0_0"/>
            <p:cNvSpPr txBox="1"/>
            <p:nvPr/>
          </p:nvSpPr>
          <p:spPr>
            <a:xfrm>
              <a:off x="791069" y="399925"/>
              <a:ext cx="2808900" cy="369300"/>
            </a:xfrm>
            <a:prstGeom prst="rect">
              <a:avLst/>
            </a:prstGeom>
            <a:noFill/>
            <a:ln>
              <a:noFill/>
            </a:ln>
          </p:spPr>
          <p:txBody>
            <a:bodyPr anchorCtr="0" anchor="t" bIns="0" lIns="0" spcFirstLastPara="1" rIns="0" wrap="square" tIns="0">
              <a:spAutoFit/>
            </a:bodyPr>
            <a:lstStyle/>
            <a:p>
              <a:pPr indent="0" lvl="0" marL="0" marR="0" rtl="0" algn="ctr">
                <a:lnSpc>
                  <a:spcPct val="120100"/>
                </a:lnSpc>
                <a:spcBef>
                  <a:spcPts val="0"/>
                </a:spcBef>
                <a:spcAft>
                  <a:spcPts val="0"/>
                </a:spcAft>
                <a:buClr>
                  <a:srgbClr val="000000"/>
                </a:buClr>
                <a:buSzPts val="2400"/>
                <a:buFont typeface="Arial"/>
                <a:buNone/>
              </a:pPr>
              <a:r>
                <a:rPr b="1" i="0" lang="en-AU" sz="2400" u="none" cap="none" strike="noStrike">
                  <a:solidFill>
                    <a:srgbClr val="FFFFFF"/>
                  </a:solidFill>
                  <a:latin typeface="Open Sans"/>
                  <a:ea typeface="Open Sans"/>
                  <a:cs typeface="Open Sans"/>
                  <a:sym typeface="Open Sans"/>
                </a:rPr>
                <a:t>KELLY SLESSOR</a:t>
              </a:r>
              <a:endParaRPr b="1" i="0" sz="1800" u="none" cap="none" strike="noStrike">
                <a:solidFill>
                  <a:srgbClr val="000000"/>
                </a:solidFill>
              </a:endParaRPr>
            </a:p>
          </p:txBody>
        </p:sp>
      </p:grpSp>
      <p:pic>
        <p:nvPicPr>
          <p:cNvPr id="335" name="Google Shape;335;g157560098e2_0_0"/>
          <p:cNvPicPr preferRelativeResize="0"/>
          <p:nvPr/>
        </p:nvPicPr>
        <p:blipFill rotWithShape="1">
          <a:blip r:embed="rId4">
            <a:alphaModFix/>
          </a:blip>
          <a:srcRect b="0" l="0" r="0" t="0"/>
          <a:stretch/>
        </p:blipFill>
        <p:spPr>
          <a:xfrm>
            <a:off x="19542915" y="8374043"/>
            <a:ext cx="3185814" cy="3185814"/>
          </a:xfrm>
          <a:prstGeom prst="rect">
            <a:avLst/>
          </a:prstGeom>
          <a:noFill/>
          <a:ln>
            <a:noFill/>
          </a:ln>
        </p:spPr>
      </p:pic>
      <p:grpSp>
        <p:nvGrpSpPr>
          <p:cNvPr id="336" name="Google Shape;336;g157560098e2_0_0"/>
          <p:cNvGrpSpPr/>
          <p:nvPr/>
        </p:nvGrpSpPr>
        <p:grpSpPr>
          <a:xfrm>
            <a:off x="6341391" y="3625376"/>
            <a:ext cx="10550776" cy="2901972"/>
            <a:chOff x="0" y="0"/>
            <a:chExt cx="4389207" cy="1145575"/>
          </a:xfrm>
        </p:grpSpPr>
        <p:sp>
          <p:nvSpPr>
            <p:cNvPr id="337" name="Google Shape;337;g157560098e2_0_0"/>
            <p:cNvSpPr/>
            <p:nvPr/>
          </p:nvSpPr>
          <p:spPr>
            <a:xfrm>
              <a:off x="0" y="0"/>
              <a:ext cx="4389207" cy="1145575"/>
            </a:xfrm>
            <a:custGeom>
              <a:rect b="b" l="l" r="r" t="t"/>
              <a:pathLst>
                <a:path extrusionOk="0" h="1917281" w="7345953">
                  <a:moveTo>
                    <a:pt x="0" y="0"/>
                  </a:moveTo>
                  <a:lnTo>
                    <a:pt x="0" y="1917281"/>
                  </a:lnTo>
                  <a:lnTo>
                    <a:pt x="7345953" y="1917281"/>
                  </a:lnTo>
                  <a:lnTo>
                    <a:pt x="7345953" y="0"/>
                  </a:lnTo>
                  <a:lnTo>
                    <a:pt x="0" y="0"/>
                  </a:lnTo>
                  <a:close/>
                  <a:moveTo>
                    <a:pt x="7284993" y="1856321"/>
                  </a:moveTo>
                  <a:lnTo>
                    <a:pt x="59690" y="1856321"/>
                  </a:lnTo>
                  <a:lnTo>
                    <a:pt x="59690" y="59690"/>
                  </a:lnTo>
                  <a:lnTo>
                    <a:pt x="7284993" y="59690"/>
                  </a:lnTo>
                  <a:lnTo>
                    <a:pt x="7284993" y="1856321"/>
                  </a:lnTo>
                  <a:close/>
                </a:path>
              </a:pathLst>
            </a:custGeom>
            <a:solidFill>
              <a:srgbClr val="FFFFFF"/>
            </a:solidFill>
            <a:ln>
              <a:noFill/>
            </a:ln>
          </p:spPr>
        </p:sp>
        <p:sp>
          <p:nvSpPr>
            <p:cNvPr id="338" name="Google Shape;338;g157560098e2_0_0"/>
            <p:cNvSpPr txBox="1"/>
            <p:nvPr/>
          </p:nvSpPr>
          <p:spPr>
            <a:xfrm>
              <a:off x="791069" y="399925"/>
              <a:ext cx="2808900" cy="671400"/>
            </a:xfrm>
            <a:prstGeom prst="rect">
              <a:avLst/>
            </a:prstGeom>
            <a:noFill/>
            <a:ln>
              <a:noFill/>
            </a:ln>
          </p:spPr>
          <p:txBody>
            <a:bodyPr anchorCtr="0" anchor="t" bIns="0" lIns="0" spcFirstLastPara="1" rIns="0" wrap="square" tIns="0">
              <a:spAutoFit/>
            </a:bodyPr>
            <a:lstStyle/>
            <a:p>
              <a:pPr indent="0" lvl="0" marL="0" marR="0" rtl="0" algn="ctr">
                <a:lnSpc>
                  <a:spcPct val="120100"/>
                </a:lnSpc>
                <a:spcBef>
                  <a:spcPts val="0"/>
                </a:spcBef>
                <a:spcAft>
                  <a:spcPts val="0"/>
                </a:spcAft>
                <a:buClr>
                  <a:srgbClr val="000000"/>
                </a:buClr>
                <a:buSzPts val="2400"/>
                <a:buFont typeface="Arial"/>
                <a:buNone/>
              </a:pPr>
              <a:r>
                <a:rPr b="1" i="0" lang="en-AU" sz="2400" u="none" cap="none" strike="noStrike">
                  <a:solidFill>
                    <a:srgbClr val="FFFFFF"/>
                  </a:solidFill>
                  <a:latin typeface="Open Sans"/>
                  <a:ea typeface="Open Sans"/>
                  <a:cs typeface="Open Sans"/>
                  <a:sym typeface="Open Sans"/>
                </a:rPr>
                <a:t>Email: </a:t>
              </a:r>
              <a:r>
                <a:rPr b="1" i="0" lang="en-AU" sz="2400" u="sng" cap="none" strike="noStrike">
                  <a:solidFill>
                    <a:schemeClr val="lt1"/>
                  </a:solidFill>
                  <a:latin typeface="Open Sans"/>
                  <a:ea typeface="Open Sans"/>
                  <a:cs typeface="Open Sans"/>
                  <a:sym typeface="Open Sans"/>
                  <a:hlinkClick r:id="rId5">
                    <a:extLst>
                      <a:ext uri="{A12FA001-AC4F-418D-AE19-62706E023703}">
                        <ahyp:hlinkClr val="tx"/>
                      </a:ext>
                    </a:extLst>
                  </a:hlinkClick>
                </a:rPr>
                <a:t>kelly@kellyslessor.com</a:t>
              </a:r>
              <a:endParaRPr b="1" i="0" sz="2400" u="none" cap="none" strike="noStrike">
                <a:solidFill>
                  <a:schemeClr val="lt1"/>
                </a:solidFill>
                <a:latin typeface="Open Sans"/>
                <a:ea typeface="Open Sans"/>
                <a:cs typeface="Open Sans"/>
                <a:sym typeface="Open Sans"/>
              </a:endParaRPr>
            </a:p>
            <a:p>
              <a:pPr indent="0" lvl="0" marL="0" marR="0" rtl="0" algn="ctr">
                <a:lnSpc>
                  <a:spcPct val="120100"/>
                </a:lnSpc>
                <a:spcBef>
                  <a:spcPts val="0"/>
                </a:spcBef>
                <a:spcAft>
                  <a:spcPts val="0"/>
                </a:spcAft>
                <a:buClr>
                  <a:srgbClr val="000000"/>
                </a:buClr>
                <a:buSzPts val="2400"/>
                <a:buFont typeface="Arial"/>
                <a:buNone/>
              </a:pPr>
              <a:r>
                <a:t/>
              </a:r>
              <a:endParaRPr b="1" i="0" sz="2400" u="none" cap="none" strike="noStrike">
                <a:solidFill>
                  <a:srgbClr val="FFFFFF"/>
                </a:solidFill>
                <a:latin typeface="Open Sans"/>
                <a:ea typeface="Open Sans"/>
                <a:cs typeface="Open Sans"/>
                <a:sym typeface="Open Sans"/>
              </a:endParaRPr>
            </a:p>
            <a:p>
              <a:pPr indent="0" lvl="0" marL="0" marR="0" rtl="0" algn="ctr">
                <a:lnSpc>
                  <a:spcPct val="120100"/>
                </a:lnSpc>
                <a:spcBef>
                  <a:spcPts val="0"/>
                </a:spcBef>
                <a:spcAft>
                  <a:spcPts val="0"/>
                </a:spcAft>
                <a:buClr>
                  <a:srgbClr val="000000"/>
                </a:buClr>
                <a:buSzPts val="2400"/>
                <a:buFont typeface="Arial"/>
                <a:buNone/>
              </a:pPr>
              <a:r>
                <a:rPr b="1" i="0" lang="en-AU" sz="2400" u="none" cap="none" strike="noStrike">
                  <a:solidFill>
                    <a:srgbClr val="FFFFFF"/>
                  </a:solidFill>
                  <a:latin typeface="Open Sans"/>
                  <a:ea typeface="Open Sans"/>
                  <a:cs typeface="Open Sans"/>
                  <a:sym typeface="Open Sans"/>
                </a:rPr>
                <a:t>Mobile: 0404 823976 </a:t>
              </a:r>
              <a:endParaRPr b="1" i="0" sz="2400" u="none" cap="none" strike="noStrike">
                <a:solidFill>
                  <a:srgbClr val="FFFFFF"/>
                </a:solidFill>
                <a:latin typeface="Open Sans"/>
                <a:ea typeface="Open Sans"/>
                <a:cs typeface="Open Sans"/>
                <a:sym typeface="Open Sans"/>
              </a:endParaRPr>
            </a:p>
            <a:p>
              <a:pPr indent="0" lvl="0" marL="0" marR="0" rtl="0" algn="ctr">
                <a:lnSpc>
                  <a:spcPct val="120100"/>
                </a:lnSpc>
                <a:spcBef>
                  <a:spcPts val="0"/>
                </a:spcBef>
                <a:spcAft>
                  <a:spcPts val="0"/>
                </a:spcAft>
                <a:buClr>
                  <a:srgbClr val="000000"/>
                </a:buClr>
                <a:buSzPts val="2400"/>
                <a:buFont typeface="Arial"/>
                <a:buNone/>
              </a:pPr>
              <a:r>
                <a:t/>
              </a:r>
              <a:endParaRPr b="0" i="0" sz="2400" u="none" cap="none" strike="noStrike">
                <a:solidFill>
                  <a:srgbClr val="FFFFFF"/>
                </a:solidFill>
                <a:latin typeface="Open Sans Light"/>
                <a:ea typeface="Open Sans Light"/>
                <a:cs typeface="Open Sans Light"/>
                <a:sym typeface="Open Sans Ligh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473"/>
        </a:solidFill>
      </p:bgPr>
    </p:bg>
    <p:spTree>
      <p:nvGrpSpPr>
        <p:cNvPr id="126" name="Shape 126"/>
        <p:cNvGrpSpPr/>
        <p:nvPr/>
      </p:nvGrpSpPr>
      <p:grpSpPr>
        <a:xfrm>
          <a:off x="0" y="0"/>
          <a:ext cx="0" cy="0"/>
          <a:chOff x="0" y="0"/>
          <a:chExt cx="0" cy="0"/>
        </a:xfrm>
      </p:grpSpPr>
      <p:sp>
        <p:nvSpPr>
          <p:cNvPr id="127" name="Google Shape;127;g134b8e1a99c_1_76"/>
          <p:cNvSpPr/>
          <p:nvPr/>
        </p:nvSpPr>
        <p:spPr>
          <a:xfrm>
            <a:off x="0" y="0"/>
            <a:ext cx="11788613" cy="13742250"/>
          </a:xfrm>
          <a:custGeom>
            <a:rect b="b" l="l" r="r" t="t"/>
            <a:pathLst>
              <a:path extrusionOk="0" h="274845" w="165745">
                <a:moveTo>
                  <a:pt x="165745" y="0"/>
                </a:moveTo>
                <a:lnTo>
                  <a:pt x="0" y="274845"/>
                </a:lnTo>
                <a:lnTo>
                  <a:pt x="0" y="0"/>
                </a:lnTo>
                <a:close/>
              </a:path>
            </a:pathLst>
          </a:custGeom>
          <a:solidFill>
            <a:srgbClr val="009473"/>
          </a:solidFill>
          <a:ln>
            <a:noFill/>
          </a:ln>
        </p:spPr>
      </p:sp>
      <p:sp>
        <p:nvSpPr>
          <p:cNvPr id="128" name="Google Shape;128;g134b8e1a99c_1_76"/>
          <p:cNvSpPr/>
          <p:nvPr/>
        </p:nvSpPr>
        <p:spPr>
          <a:xfrm rot="10800000">
            <a:off x="12621637" y="0"/>
            <a:ext cx="11788613" cy="13742250"/>
          </a:xfrm>
          <a:custGeom>
            <a:rect b="b" l="l" r="r" t="t"/>
            <a:pathLst>
              <a:path extrusionOk="0" h="274845" w="165745">
                <a:moveTo>
                  <a:pt x="165745" y="0"/>
                </a:moveTo>
                <a:lnTo>
                  <a:pt x="0" y="274845"/>
                </a:lnTo>
                <a:lnTo>
                  <a:pt x="0" y="0"/>
                </a:lnTo>
                <a:close/>
              </a:path>
            </a:pathLst>
          </a:custGeom>
          <a:solidFill>
            <a:srgbClr val="C7B276"/>
          </a:solidFill>
          <a:ln>
            <a:noFill/>
          </a:ln>
        </p:spPr>
      </p:sp>
      <p:sp>
        <p:nvSpPr>
          <p:cNvPr id="129" name="Google Shape;129;g134b8e1a99c_1_76"/>
          <p:cNvSpPr/>
          <p:nvPr/>
        </p:nvSpPr>
        <p:spPr>
          <a:xfrm>
            <a:off x="262474" y="264225"/>
            <a:ext cx="23890800" cy="13213800"/>
          </a:xfrm>
          <a:prstGeom prst="rect">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130" name="Google Shape;130;g134b8e1a99c_1_76"/>
          <p:cNvSpPr txBox="1"/>
          <p:nvPr/>
        </p:nvSpPr>
        <p:spPr>
          <a:xfrm>
            <a:off x="505324" y="625650"/>
            <a:ext cx="17726400" cy="11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AU" sz="8000" u="none" cap="none" strike="noStrike">
                <a:solidFill>
                  <a:srgbClr val="000000"/>
                </a:solidFill>
                <a:latin typeface="Avenir"/>
                <a:ea typeface="Avenir"/>
                <a:cs typeface="Avenir"/>
                <a:sym typeface="Avenir"/>
              </a:rPr>
              <a:t>Purpose Statement</a:t>
            </a:r>
            <a:endParaRPr b="0" i="0" sz="8000" u="none" cap="none" strike="noStrike">
              <a:solidFill>
                <a:srgbClr val="000000"/>
              </a:solidFill>
              <a:latin typeface="Avenir"/>
              <a:ea typeface="Avenir"/>
              <a:cs typeface="Avenir"/>
              <a:sym typeface="Avenir"/>
            </a:endParaRPr>
          </a:p>
        </p:txBody>
      </p:sp>
      <p:sp>
        <p:nvSpPr>
          <p:cNvPr id="131" name="Google Shape;131;g134b8e1a99c_1_76"/>
          <p:cNvSpPr txBox="1"/>
          <p:nvPr/>
        </p:nvSpPr>
        <p:spPr>
          <a:xfrm>
            <a:off x="581525" y="3523325"/>
            <a:ext cx="23252700" cy="5551800"/>
          </a:xfrm>
          <a:prstGeom prst="rect">
            <a:avLst/>
          </a:prstGeom>
          <a:solidFill>
            <a:srgbClr val="F3F3F3"/>
          </a:solidFill>
          <a:ln>
            <a:noFill/>
          </a:ln>
        </p:spPr>
        <p:txBody>
          <a:bodyPr anchorCtr="0" anchor="t" bIns="91425" lIns="91425" spcFirstLastPara="1" rIns="91425" wrap="square" tIns="234000">
            <a:noAutofit/>
          </a:bodyPr>
          <a:lstStyle/>
          <a:p>
            <a:pPr indent="0" lvl="0" marL="179999" marR="179999" rtl="0" algn="l">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rimo"/>
              <a:ea typeface="Arimo"/>
              <a:cs typeface="Arimo"/>
              <a:sym typeface="Arimo"/>
            </a:endParaRPr>
          </a:p>
        </p:txBody>
      </p:sp>
      <p:sp>
        <p:nvSpPr>
          <p:cNvPr id="132" name="Google Shape;132;g134b8e1a99c_1_76"/>
          <p:cNvSpPr txBox="1"/>
          <p:nvPr/>
        </p:nvSpPr>
        <p:spPr>
          <a:xfrm>
            <a:off x="581525" y="2337950"/>
            <a:ext cx="4509900" cy="741300"/>
          </a:xfrm>
          <a:prstGeom prst="rect">
            <a:avLst/>
          </a:prstGeom>
          <a:solidFill>
            <a:srgbClr val="009473"/>
          </a:solidFill>
          <a:ln>
            <a:noFill/>
          </a:ln>
        </p:spPr>
        <p:txBody>
          <a:bodyPr anchorCtr="0" anchor="t" bIns="91425" lIns="180000" spcFirstLastPara="1" rIns="0" wrap="square" tIns="54000">
            <a:noAutofit/>
          </a:bodyPr>
          <a:lstStyle/>
          <a:p>
            <a:pPr indent="0" lvl="0" marL="0" marR="0" rtl="0" algn="l">
              <a:lnSpc>
                <a:spcPct val="100000"/>
              </a:lnSpc>
              <a:spcBef>
                <a:spcPts val="0"/>
              </a:spcBef>
              <a:spcAft>
                <a:spcPts val="0"/>
              </a:spcAft>
              <a:buClr>
                <a:schemeClr val="dk1"/>
              </a:buClr>
              <a:buSzPts val="1100"/>
              <a:buFont typeface="Arial"/>
              <a:buNone/>
            </a:pPr>
            <a:r>
              <a:rPr b="0" i="0" lang="en-AU" sz="3500" u="none" cap="none" strike="noStrike">
                <a:solidFill>
                  <a:srgbClr val="FFFFFF"/>
                </a:solidFill>
                <a:latin typeface="Avenir"/>
                <a:ea typeface="Avenir"/>
                <a:cs typeface="Avenir"/>
                <a:sym typeface="Avenir"/>
              </a:rPr>
              <a:t>My / Our purpose is...</a:t>
            </a:r>
            <a:endParaRPr b="0" i="0" sz="3500" u="none" cap="none" strike="noStrike">
              <a:solidFill>
                <a:srgbClr val="FFFFFF"/>
              </a:solidFill>
              <a:latin typeface="Avenir"/>
              <a:ea typeface="Avenir"/>
              <a:cs typeface="Avenir"/>
              <a:sym typeface="Avenir"/>
            </a:endParaRPr>
          </a:p>
        </p:txBody>
      </p:sp>
      <p:sp>
        <p:nvSpPr>
          <p:cNvPr id="133" name="Google Shape;133;g134b8e1a99c_1_76"/>
          <p:cNvSpPr txBox="1"/>
          <p:nvPr/>
        </p:nvSpPr>
        <p:spPr>
          <a:xfrm>
            <a:off x="581525" y="9565525"/>
            <a:ext cx="1964400" cy="741300"/>
          </a:xfrm>
          <a:prstGeom prst="rect">
            <a:avLst/>
          </a:prstGeom>
          <a:solidFill>
            <a:srgbClr val="009473"/>
          </a:solidFill>
          <a:ln>
            <a:noFill/>
          </a:ln>
        </p:spPr>
        <p:txBody>
          <a:bodyPr anchorCtr="0" anchor="t" bIns="91425" lIns="180000" spcFirstLastPara="1" rIns="0" wrap="square" tIns="54000">
            <a:noAutofit/>
          </a:bodyPr>
          <a:lstStyle/>
          <a:p>
            <a:pPr indent="0" lvl="0" marL="0" marR="0" rtl="0" algn="l">
              <a:lnSpc>
                <a:spcPct val="100000"/>
              </a:lnSpc>
              <a:spcBef>
                <a:spcPts val="0"/>
              </a:spcBef>
              <a:spcAft>
                <a:spcPts val="0"/>
              </a:spcAft>
              <a:buClr>
                <a:srgbClr val="000000"/>
              </a:buClr>
              <a:buSzPts val="3500"/>
              <a:buFont typeface="Arial"/>
              <a:buNone/>
            </a:pPr>
            <a:r>
              <a:rPr b="0" i="0" lang="en-AU" sz="3500" u="none" cap="none" strike="noStrike">
                <a:solidFill>
                  <a:srgbClr val="FFFFFF"/>
                </a:solidFill>
                <a:latin typeface="Arimo"/>
                <a:ea typeface="Arimo"/>
                <a:cs typeface="Arimo"/>
                <a:sym typeface="Arimo"/>
              </a:rPr>
              <a:t>Prompts</a:t>
            </a:r>
            <a:endParaRPr b="0" i="0" sz="3500" u="none" cap="none" strike="noStrike">
              <a:solidFill>
                <a:srgbClr val="FFFFFF"/>
              </a:solidFill>
              <a:latin typeface="Arimo"/>
              <a:ea typeface="Arimo"/>
              <a:cs typeface="Arimo"/>
              <a:sym typeface="Arimo"/>
            </a:endParaRPr>
          </a:p>
        </p:txBody>
      </p:sp>
      <p:sp>
        <p:nvSpPr>
          <p:cNvPr id="134" name="Google Shape;134;g134b8e1a99c_1_76"/>
          <p:cNvSpPr txBox="1"/>
          <p:nvPr/>
        </p:nvSpPr>
        <p:spPr>
          <a:xfrm>
            <a:off x="581525" y="10598500"/>
            <a:ext cx="14962800" cy="174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Lato Light"/>
              <a:buNone/>
            </a:pPr>
            <a:r>
              <a:rPr b="0" i="0" lang="en-AU" sz="3500" u="none" cap="none" strike="noStrike">
                <a:solidFill>
                  <a:srgbClr val="000000"/>
                </a:solidFill>
                <a:latin typeface="Avenir"/>
                <a:ea typeface="Avenir"/>
                <a:cs typeface="Avenir"/>
                <a:sym typeface="Avenir"/>
              </a:rPr>
              <a:t>Why did you start your business?</a:t>
            </a:r>
            <a:endParaRPr b="0" i="0" sz="35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chemeClr val="dk1"/>
              </a:buClr>
              <a:buSzPts val="1400"/>
              <a:buFont typeface="Lato Light"/>
              <a:buNone/>
            </a:pPr>
            <a:r>
              <a:rPr b="0" i="0" lang="en-AU" sz="3500" u="none" cap="none" strike="noStrike">
                <a:solidFill>
                  <a:srgbClr val="000000"/>
                </a:solidFill>
                <a:latin typeface="Avenir"/>
                <a:ea typeface="Avenir"/>
                <a:cs typeface="Avenir"/>
                <a:sym typeface="Avenir"/>
              </a:rPr>
              <a:t>What problem do you solve for your customers?</a:t>
            </a:r>
            <a:endParaRPr b="0" i="0" sz="35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chemeClr val="dk1"/>
              </a:buClr>
              <a:buSzPts val="1400"/>
              <a:buFont typeface="Lato Light"/>
              <a:buNone/>
            </a:pPr>
            <a:r>
              <a:rPr b="0" i="0" lang="en-AU" sz="3500" u="none" cap="none" strike="noStrike">
                <a:solidFill>
                  <a:srgbClr val="000000"/>
                </a:solidFill>
                <a:latin typeface="Avenir"/>
                <a:ea typeface="Avenir"/>
                <a:cs typeface="Avenir"/>
                <a:sym typeface="Avenir"/>
              </a:rPr>
              <a:t>Why are you different to your competition?</a:t>
            </a:r>
            <a:endParaRPr b="0" i="0" sz="3500" u="none" cap="none" strike="noStrike">
              <a:solidFill>
                <a:srgbClr val="000000"/>
              </a:solidFill>
              <a:latin typeface="Avenir"/>
              <a:ea typeface="Avenir"/>
              <a:cs typeface="Avenir"/>
              <a:sym typeface="Avenir"/>
            </a:endParaRPr>
          </a:p>
        </p:txBody>
      </p:sp>
      <p:pic>
        <p:nvPicPr>
          <p:cNvPr descr="Icon&#10;&#10;Description automatically generated" id="135" name="Google Shape;135;g134b8e1a99c_1_76"/>
          <p:cNvPicPr preferRelativeResize="0"/>
          <p:nvPr/>
        </p:nvPicPr>
        <p:blipFill rotWithShape="1">
          <a:blip r:embed="rId3">
            <a:alphaModFix/>
          </a:blip>
          <a:srcRect b="0" l="0" r="0" t="0"/>
          <a:stretch/>
        </p:blipFill>
        <p:spPr>
          <a:xfrm>
            <a:off x="22448636" y="11954500"/>
            <a:ext cx="1445508" cy="158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134b8e1a99c_1_601"/>
          <p:cNvSpPr/>
          <p:nvPr/>
        </p:nvSpPr>
        <p:spPr>
          <a:xfrm>
            <a:off x="3465250" y="4084183"/>
            <a:ext cx="17929200" cy="1718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182825" lIns="182825" spcFirstLastPara="1" rIns="182825" wrap="square" tIns="1828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venir"/>
              <a:ea typeface="Avenir"/>
              <a:cs typeface="Avenir"/>
              <a:sym typeface="Avenir"/>
            </a:endParaRPr>
          </a:p>
        </p:txBody>
      </p:sp>
      <p:sp>
        <p:nvSpPr>
          <p:cNvPr id="141" name="Google Shape;141;g134b8e1a99c_1_601"/>
          <p:cNvSpPr/>
          <p:nvPr/>
        </p:nvSpPr>
        <p:spPr>
          <a:xfrm>
            <a:off x="2663727" y="4215589"/>
            <a:ext cx="1455300" cy="1455300"/>
          </a:xfrm>
          <a:prstGeom prst="ellipse">
            <a:avLst/>
          </a:prstGeom>
          <a:solidFill>
            <a:srgbClr val="009473"/>
          </a:solidFill>
          <a:ln cap="flat" cmpd="sng" w="19050">
            <a:solidFill>
              <a:srgbClr val="FFFFFF"/>
            </a:solidFill>
            <a:prstDash val="solid"/>
            <a:round/>
            <a:headEnd len="sm" w="sm" type="none"/>
            <a:tailEnd len="sm" w="sm" type="none"/>
          </a:ln>
        </p:spPr>
        <p:txBody>
          <a:bodyPr anchorCtr="0" anchor="ctr" bIns="182825" lIns="182825" spcFirstLastPara="1" rIns="182825" wrap="square" tIns="1828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venir"/>
              <a:ea typeface="Avenir"/>
              <a:cs typeface="Avenir"/>
              <a:sym typeface="Avenir"/>
            </a:endParaRPr>
          </a:p>
        </p:txBody>
      </p:sp>
      <p:sp>
        <p:nvSpPr>
          <p:cNvPr id="142" name="Google Shape;142;g134b8e1a99c_1_601"/>
          <p:cNvSpPr txBox="1"/>
          <p:nvPr/>
        </p:nvSpPr>
        <p:spPr>
          <a:xfrm>
            <a:off x="2993327" y="4215585"/>
            <a:ext cx="795900" cy="886500"/>
          </a:xfrm>
          <a:prstGeom prst="rect">
            <a:avLst/>
          </a:prstGeom>
          <a:noFill/>
          <a:ln>
            <a:noFill/>
          </a:ln>
        </p:spPr>
        <p:txBody>
          <a:bodyPr anchorCtr="0" anchor="t" bIns="182825" lIns="182825" spcFirstLastPara="1" rIns="182825" wrap="square" tIns="182825">
            <a:noAutofit/>
          </a:bodyPr>
          <a:lstStyle/>
          <a:p>
            <a:pPr indent="0" lvl="0" marL="0" marR="0" rtl="0" algn="ctr">
              <a:lnSpc>
                <a:spcPct val="100000"/>
              </a:lnSpc>
              <a:spcBef>
                <a:spcPts val="0"/>
              </a:spcBef>
              <a:spcAft>
                <a:spcPts val="0"/>
              </a:spcAft>
              <a:buClr>
                <a:srgbClr val="000000"/>
              </a:buClr>
              <a:buSzPts val="7200"/>
              <a:buFont typeface="Arial"/>
              <a:buNone/>
            </a:pPr>
            <a:r>
              <a:rPr b="0" i="0" lang="en-AU" sz="7200" u="none" cap="none" strike="noStrike">
                <a:solidFill>
                  <a:srgbClr val="FFFFFF"/>
                </a:solidFill>
                <a:latin typeface="Avenir"/>
                <a:ea typeface="Avenir"/>
                <a:cs typeface="Avenir"/>
                <a:sym typeface="Avenir"/>
              </a:rPr>
              <a:t>1</a:t>
            </a:r>
            <a:endParaRPr b="0" i="0" sz="7200" u="none" cap="none" strike="noStrike">
              <a:solidFill>
                <a:srgbClr val="FFFFFF"/>
              </a:solidFill>
              <a:latin typeface="Avenir"/>
              <a:ea typeface="Avenir"/>
              <a:cs typeface="Avenir"/>
              <a:sym typeface="Avenir"/>
            </a:endParaRPr>
          </a:p>
        </p:txBody>
      </p:sp>
      <p:sp>
        <p:nvSpPr>
          <p:cNvPr id="143" name="Google Shape;143;g134b8e1a99c_1_601"/>
          <p:cNvSpPr/>
          <p:nvPr/>
        </p:nvSpPr>
        <p:spPr>
          <a:xfrm>
            <a:off x="527320" y="350327"/>
            <a:ext cx="22899300" cy="1292400"/>
          </a:xfrm>
          <a:prstGeom prst="rect">
            <a:avLst/>
          </a:prstGeom>
          <a:no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8000"/>
              <a:buFont typeface="Arial"/>
              <a:buNone/>
            </a:pPr>
            <a:r>
              <a:rPr b="1" i="0" lang="en-AU" sz="8000" u="none" cap="none" strike="noStrike">
                <a:solidFill>
                  <a:schemeClr val="dk1"/>
                </a:solidFill>
                <a:latin typeface="Avenir"/>
                <a:ea typeface="Avenir"/>
                <a:cs typeface="Avenir"/>
                <a:sym typeface="Avenir"/>
              </a:rPr>
              <a:t>GOALS</a:t>
            </a:r>
            <a:endParaRPr b="1" i="0" sz="8000" u="none" cap="none" strike="noStrike">
              <a:solidFill>
                <a:srgbClr val="000000"/>
              </a:solidFill>
              <a:latin typeface="Avenir"/>
              <a:ea typeface="Avenir"/>
              <a:cs typeface="Avenir"/>
              <a:sym typeface="Avenir"/>
            </a:endParaRPr>
          </a:p>
        </p:txBody>
      </p:sp>
      <p:sp>
        <p:nvSpPr>
          <p:cNvPr id="144" name="Google Shape;144;g134b8e1a99c_1_601"/>
          <p:cNvSpPr txBox="1"/>
          <p:nvPr/>
        </p:nvSpPr>
        <p:spPr>
          <a:xfrm>
            <a:off x="-1606586" y="4318601"/>
            <a:ext cx="3966300" cy="886500"/>
          </a:xfrm>
          <a:prstGeom prst="rect">
            <a:avLst/>
          </a:prstGeom>
          <a:noFill/>
          <a:ln>
            <a:noFill/>
          </a:ln>
        </p:spPr>
        <p:txBody>
          <a:bodyPr anchorCtr="0" anchor="t" bIns="182825" lIns="182825" spcFirstLastPara="1" rIns="182825" wrap="square" tIns="182825">
            <a:noAutofit/>
          </a:bodyPr>
          <a:lstStyle/>
          <a:p>
            <a:pPr indent="0" lvl="0" marL="0" marR="0" rtl="0" algn="ctr">
              <a:lnSpc>
                <a:spcPct val="100000"/>
              </a:lnSpc>
              <a:spcBef>
                <a:spcPts val="0"/>
              </a:spcBef>
              <a:spcAft>
                <a:spcPts val="0"/>
              </a:spcAft>
              <a:buClr>
                <a:srgbClr val="000000"/>
              </a:buClr>
              <a:buSzPts val="7200"/>
              <a:buFont typeface="Arial"/>
              <a:buNone/>
            </a:pPr>
            <a:r>
              <a:t/>
            </a:r>
            <a:endParaRPr b="0" i="0" sz="7200" u="none" cap="none" strike="noStrike">
              <a:solidFill>
                <a:srgbClr val="000000"/>
              </a:solidFill>
              <a:latin typeface="Avenir"/>
              <a:ea typeface="Avenir"/>
              <a:cs typeface="Avenir"/>
              <a:sym typeface="Avenir"/>
            </a:endParaRPr>
          </a:p>
        </p:txBody>
      </p:sp>
      <p:sp>
        <p:nvSpPr>
          <p:cNvPr id="145" name="Google Shape;145;g134b8e1a99c_1_601"/>
          <p:cNvSpPr/>
          <p:nvPr/>
        </p:nvSpPr>
        <p:spPr>
          <a:xfrm>
            <a:off x="16798650" y="4084517"/>
            <a:ext cx="4596000" cy="1718100"/>
          </a:xfrm>
          <a:prstGeom prst="rect">
            <a:avLst/>
          </a:prstGeom>
          <a:solidFill>
            <a:srgbClr val="009473"/>
          </a:solidFill>
          <a:ln>
            <a:noFill/>
          </a:ln>
        </p:spPr>
        <p:txBody>
          <a:bodyPr anchorCtr="0" anchor="ctr" bIns="182825" lIns="182825" spcFirstLastPara="1" rIns="182825" wrap="square" tIns="1828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venir"/>
              <a:ea typeface="Avenir"/>
              <a:cs typeface="Avenir"/>
              <a:sym typeface="Avenir"/>
            </a:endParaRPr>
          </a:p>
        </p:txBody>
      </p:sp>
      <p:sp>
        <p:nvSpPr>
          <p:cNvPr id="146" name="Google Shape;146;g134b8e1a99c_1_601"/>
          <p:cNvSpPr txBox="1"/>
          <p:nvPr/>
        </p:nvSpPr>
        <p:spPr>
          <a:xfrm>
            <a:off x="4269767" y="4427967"/>
            <a:ext cx="14105700" cy="1030500"/>
          </a:xfrm>
          <a:prstGeom prst="rect">
            <a:avLst/>
          </a:prstGeom>
          <a:noFill/>
          <a:ln>
            <a:noFill/>
          </a:ln>
        </p:spPr>
        <p:txBody>
          <a:bodyPr anchorCtr="0" anchor="t" bIns="182825" lIns="182825" spcFirstLastPara="1" rIns="182825" wrap="square" tIns="182825">
            <a:noAutofit/>
          </a:bodyPr>
          <a:lstStyle/>
          <a:p>
            <a:pPr indent="0" lvl="0" marL="0" marR="0" rtl="0" algn="l">
              <a:lnSpc>
                <a:spcPct val="100000"/>
              </a:lnSpc>
              <a:spcBef>
                <a:spcPts val="0"/>
              </a:spcBef>
              <a:spcAft>
                <a:spcPts val="0"/>
              </a:spcAft>
              <a:buClr>
                <a:srgbClr val="000000"/>
              </a:buClr>
              <a:buSzPts val="5000"/>
              <a:buFont typeface="Arial"/>
              <a:buNone/>
            </a:pPr>
            <a:r>
              <a:rPr b="0" i="0" lang="en-AU" sz="5000" u="none" cap="none" strike="noStrike">
                <a:solidFill>
                  <a:srgbClr val="000000"/>
                </a:solidFill>
                <a:latin typeface="Avenir"/>
                <a:ea typeface="Avenir"/>
                <a:cs typeface="Avenir"/>
                <a:sym typeface="Avenir"/>
              </a:rPr>
              <a:t> </a:t>
            </a:r>
            <a:endParaRPr b="0" i="0" sz="5000" u="none" cap="none" strike="noStrike">
              <a:solidFill>
                <a:srgbClr val="000000"/>
              </a:solidFill>
              <a:latin typeface="Avenir"/>
              <a:ea typeface="Avenir"/>
              <a:cs typeface="Avenir"/>
              <a:sym typeface="Avenir"/>
            </a:endParaRPr>
          </a:p>
        </p:txBody>
      </p:sp>
      <p:sp>
        <p:nvSpPr>
          <p:cNvPr id="147" name="Google Shape;147;g134b8e1a99c_1_601"/>
          <p:cNvSpPr txBox="1"/>
          <p:nvPr/>
        </p:nvSpPr>
        <p:spPr>
          <a:xfrm>
            <a:off x="16968234" y="4428301"/>
            <a:ext cx="4256700" cy="1030500"/>
          </a:xfrm>
          <a:prstGeom prst="rect">
            <a:avLst/>
          </a:prstGeom>
          <a:noFill/>
          <a:ln>
            <a:noFill/>
          </a:ln>
        </p:spPr>
        <p:txBody>
          <a:bodyPr anchorCtr="0" anchor="t" bIns="182825" lIns="182825" spcFirstLastPara="1" rIns="182825" wrap="square" tIns="182825">
            <a:noAutofit/>
          </a:bodyPr>
          <a:lstStyle/>
          <a:p>
            <a:pPr indent="0" lvl="0" marL="0" marR="0" rtl="0" algn="ctr">
              <a:lnSpc>
                <a:spcPct val="100000"/>
              </a:lnSpc>
              <a:spcBef>
                <a:spcPts val="0"/>
              </a:spcBef>
              <a:spcAft>
                <a:spcPts val="0"/>
              </a:spcAft>
              <a:buClr>
                <a:srgbClr val="000000"/>
              </a:buClr>
              <a:buSzPts val="5000"/>
              <a:buFont typeface="Arial"/>
              <a:buNone/>
            </a:pPr>
            <a:r>
              <a:t/>
            </a:r>
            <a:endParaRPr b="0" i="0" sz="5000" u="none" cap="none" strike="noStrike">
              <a:solidFill>
                <a:srgbClr val="FFFFFF"/>
              </a:solidFill>
              <a:latin typeface="Avenir"/>
              <a:ea typeface="Avenir"/>
              <a:cs typeface="Avenir"/>
              <a:sym typeface="Avenir"/>
            </a:endParaRPr>
          </a:p>
        </p:txBody>
      </p:sp>
      <p:sp>
        <p:nvSpPr>
          <p:cNvPr id="148" name="Google Shape;148;g134b8e1a99c_1_601"/>
          <p:cNvSpPr/>
          <p:nvPr/>
        </p:nvSpPr>
        <p:spPr>
          <a:xfrm>
            <a:off x="3413038" y="6583575"/>
            <a:ext cx="17929200" cy="1718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182825" lIns="182825" spcFirstLastPara="1" rIns="182825" wrap="square" tIns="1828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venir"/>
              <a:ea typeface="Avenir"/>
              <a:cs typeface="Avenir"/>
              <a:sym typeface="Avenir"/>
            </a:endParaRPr>
          </a:p>
        </p:txBody>
      </p:sp>
      <p:sp>
        <p:nvSpPr>
          <p:cNvPr id="149" name="Google Shape;149;g134b8e1a99c_1_601"/>
          <p:cNvSpPr/>
          <p:nvPr/>
        </p:nvSpPr>
        <p:spPr>
          <a:xfrm>
            <a:off x="2611515" y="6714980"/>
            <a:ext cx="1455300" cy="1455300"/>
          </a:xfrm>
          <a:prstGeom prst="ellipse">
            <a:avLst/>
          </a:prstGeom>
          <a:solidFill>
            <a:schemeClr val="accent3"/>
          </a:solidFill>
          <a:ln cap="flat" cmpd="sng" w="19050">
            <a:solidFill>
              <a:srgbClr val="FFFFFF"/>
            </a:solidFill>
            <a:prstDash val="solid"/>
            <a:round/>
            <a:headEnd len="sm" w="sm" type="none"/>
            <a:tailEnd len="sm" w="sm" type="none"/>
          </a:ln>
        </p:spPr>
        <p:txBody>
          <a:bodyPr anchorCtr="0" anchor="ctr" bIns="182825" lIns="182825" spcFirstLastPara="1" rIns="182825" wrap="square" tIns="1828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venir"/>
              <a:ea typeface="Avenir"/>
              <a:cs typeface="Avenir"/>
              <a:sym typeface="Avenir"/>
            </a:endParaRPr>
          </a:p>
        </p:txBody>
      </p:sp>
      <p:sp>
        <p:nvSpPr>
          <p:cNvPr id="150" name="Google Shape;150;g134b8e1a99c_1_601"/>
          <p:cNvSpPr txBox="1"/>
          <p:nvPr/>
        </p:nvSpPr>
        <p:spPr>
          <a:xfrm>
            <a:off x="2941115" y="6714976"/>
            <a:ext cx="795900" cy="886500"/>
          </a:xfrm>
          <a:prstGeom prst="rect">
            <a:avLst/>
          </a:prstGeom>
          <a:noFill/>
          <a:ln>
            <a:noFill/>
          </a:ln>
        </p:spPr>
        <p:txBody>
          <a:bodyPr anchorCtr="0" anchor="t" bIns="182825" lIns="182825" spcFirstLastPara="1" rIns="182825" wrap="square" tIns="182825">
            <a:noAutofit/>
          </a:bodyPr>
          <a:lstStyle/>
          <a:p>
            <a:pPr indent="0" lvl="0" marL="0" marR="0" rtl="0" algn="ctr">
              <a:lnSpc>
                <a:spcPct val="100000"/>
              </a:lnSpc>
              <a:spcBef>
                <a:spcPts val="0"/>
              </a:spcBef>
              <a:spcAft>
                <a:spcPts val="0"/>
              </a:spcAft>
              <a:buClr>
                <a:srgbClr val="000000"/>
              </a:buClr>
              <a:buSzPts val="7200"/>
              <a:buFont typeface="Arial"/>
              <a:buNone/>
            </a:pPr>
            <a:r>
              <a:rPr b="0" i="0" lang="en-AU" sz="7200" u="none" cap="none" strike="noStrike">
                <a:solidFill>
                  <a:srgbClr val="FFFFFF"/>
                </a:solidFill>
                <a:latin typeface="Avenir"/>
                <a:ea typeface="Avenir"/>
                <a:cs typeface="Avenir"/>
                <a:sym typeface="Avenir"/>
              </a:rPr>
              <a:t>2</a:t>
            </a:r>
            <a:endParaRPr b="0" i="0" sz="7200" u="none" cap="none" strike="noStrike">
              <a:solidFill>
                <a:srgbClr val="FFFFFF"/>
              </a:solidFill>
              <a:latin typeface="Avenir"/>
              <a:ea typeface="Avenir"/>
              <a:cs typeface="Avenir"/>
              <a:sym typeface="Avenir"/>
            </a:endParaRPr>
          </a:p>
        </p:txBody>
      </p:sp>
      <p:sp>
        <p:nvSpPr>
          <p:cNvPr id="151" name="Google Shape;151;g134b8e1a99c_1_601"/>
          <p:cNvSpPr txBox="1"/>
          <p:nvPr/>
        </p:nvSpPr>
        <p:spPr>
          <a:xfrm>
            <a:off x="-1606586" y="6158967"/>
            <a:ext cx="3966300" cy="886500"/>
          </a:xfrm>
          <a:prstGeom prst="rect">
            <a:avLst/>
          </a:prstGeom>
          <a:noFill/>
          <a:ln>
            <a:noFill/>
          </a:ln>
        </p:spPr>
        <p:txBody>
          <a:bodyPr anchorCtr="0" anchor="t" bIns="182825" lIns="182825" spcFirstLastPara="1" rIns="182825" wrap="square" tIns="182825">
            <a:noAutofit/>
          </a:bodyPr>
          <a:lstStyle/>
          <a:p>
            <a:pPr indent="0" lvl="0" marL="0" marR="0" rtl="0" algn="ctr">
              <a:lnSpc>
                <a:spcPct val="100000"/>
              </a:lnSpc>
              <a:spcBef>
                <a:spcPts val="0"/>
              </a:spcBef>
              <a:spcAft>
                <a:spcPts val="0"/>
              </a:spcAft>
              <a:buClr>
                <a:srgbClr val="000000"/>
              </a:buClr>
              <a:buSzPts val="7200"/>
              <a:buFont typeface="Arial"/>
              <a:buNone/>
            </a:pPr>
            <a:r>
              <a:t/>
            </a:r>
            <a:endParaRPr b="0" i="0" sz="7200" u="none" cap="none" strike="noStrike">
              <a:solidFill>
                <a:srgbClr val="000000"/>
              </a:solidFill>
              <a:latin typeface="Avenir"/>
              <a:ea typeface="Avenir"/>
              <a:cs typeface="Avenir"/>
              <a:sym typeface="Avenir"/>
            </a:endParaRPr>
          </a:p>
        </p:txBody>
      </p:sp>
      <p:sp>
        <p:nvSpPr>
          <p:cNvPr id="152" name="Google Shape;152;g134b8e1a99c_1_601"/>
          <p:cNvSpPr/>
          <p:nvPr/>
        </p:nvSpPr>
        <p:spPr>
          <a:xfrm>
            <a:off x="16746438" y="6583908"/>
            <a:ext cx="4596000" cy="1718100"/>
          </a:xfrm>
          <a:prstGeom prst="rect">
            <a:avLst/>
          </a:prstGeom>
          <a:solidFill>
            <a:schemeClr val="accent3"/>
          </a:solidFill>
          <a:ln>
            <a:noFill/>
          </a:ln>
        </p:spPr>
        <p:txBody>
          <a:bodyPr anchorCtr="0" anchor="ctr" bIns="182825" lIns="182825" spcFirstLastPara="1" rIns="182825" wrap="square" tIns="1828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venir"/>
              <a:ea typeface="Avenir"/>
              <a:cs typeface="Avenir"/>
              <a:sym typeface="Avenir"/>
            </a:endParaRPr>
          </a:p>
        </p:txBody>
      </p:sp>
      <p:sp>
        <p:nvSpPr>
          <p:cNvPr id="153" name="Google Shape;153;g134b8e1a99c_1_601"/>
          <p:cNvSpPr txBox="1"/>
          <p:nvPr/>
        </p:nvSpPr>
        <p:spPr>
          <a:xfrm>
            <a:off x="4217555" y="6927359"/>
            <a:ext cx="14105700" cy="1030500"/>
          </a:xfrm>
          <a:prstGeom prst="rect">
            <a:avLst/>
          </a:prstGeom>
          <a:noFill/>
          <a:ln>
            <a:noFill/>
          </a:ln>
        </p:spPr>
        <p:txBody>
          <a:bodyPr anchorCtr="0" anchor="t" bIns="182825" lIns="182825" spcFirstLastPara="1" rIns="182825" wrap="square" tIns="182825">
            <a:noAutofit/>
          </a:bodyPr>
          <a:lstStyle/>
          <a:p>
            <a:pPr indent="0" lvl="0" marL="0" marR="0" rtl="0" algn="l">
              <a:lnSpc>
                <a:spcPct val="100000"/>
              </a:lnSpc>
              <a:spcBef>
                <a:spcPts val="0"/>
              </a:spcBef>
              <a:spcAft>
                <a:spcPts val="0"/>
              </a:spcAft>
              <a:buClr>
                <a:srgbClr val="000000"/>
              </a:buClr>
              <a:buSzPts val="5000"/>
              <a:buFont typeface="Arial"/>
              <a:buNone/>
            </a:pPr>
            <a:r>
              <a:t/>
            </a:r>
            <a:endParaRPr b="0" i="0" sz="5000" u="none" cap="none" strike="noStrike">
              <a:solidFill>
                <a:srgbClr val="000000"/>
              </a:solidFill>
              <a:latin typeface="Avenir"/>
              <a:ea typeface="Avenir"/>
              <a:cs typeface="Avenir"/>
              <a:sym typeface="Avenir"/>
            </a:endParaRPr>
          </a:p>
        </p:txBody>
      </p:sp>
      <p:sp>
        <p:nvSpPr>
          <p:cNvPr id="154" name="Google Shape;154;g134b8e1a99c_1_601"/>
          <p:cNvSpPr txBox="1"/>
          <p:nvPr/>
        </p:nvSpPr>
        <p:spPr>
          <a:xfrm>
            <a:off x="16933088" y="6927526"/>
            <a:ext cx="4256700" cy="1030500"/>
          </a:xfrm>
          <a:prstGeom prst="rect">
            <a:avLst/>
          </a:prstGeom>
          <a:noFill/>
          <a:ln>
            <a:noFill/>
          </a:ln>
        </p:spPr>
        <p:txBody>
          <a:bodyPr anchorCtr="0" anchor="t" bIns="182825" lIns="182825" spcFirstLastPara="1" rIns="182825" wrap="square" tIns="182825">
            <a:noAutofit/>
          </a:bodyPr>
          <a:lstStyle/>
          <a:p>
            <a:pPr indent="0" lvl="0" marL="0" marR="0" rtl="0" algn="ctr">
              <a:lnSpc>
                <a:spcPct val="100000"/>
              </a:lnSpc>
              <a:spcBef>
                <a:spcPts val="0"/>
              </a:spcBef>
              <a:spcAft>
                <a:spcPts val="0"/>
              </a:spcAft>
              <a:buClr>
                <a:srgbClr val="000000"/>
              </a:buClr>
              <a:buSzPts val="5000"/>
              <a:buFont typeface="Arial"/>
              <a:buNone/>
            </a:pPr>
            <a:r>
              <a:t/>
            </a:r>
            <a:endParaRPr b="0" i="0" sz="5000" u="none" cap="none" strike="noStrike">
              <a:solidFill>
                <a:srgbClr val="FFFFFF"/>
              </a:solidFill>
              <a:latin typeface="Avenir"/>
              <a:ea typeface="Avenir"/>
              <a:cs typeface="Avenir"/>
              <a:sym typeface="Avenir"/>
            </a:endParaRPr>
          </a:p>
        </p:txBody>
      </p:sp>
      <p:sp>
        <p:nvSpPr>
          <p:cNvPr id="155" name="Google Shape;155;g134b8e1a99c_1_601"/>
          <p:cNvSpPr/>
          <p:nvPr/>
        </p:nvSpPr>
        <p:spPr>
          <a:xfrm>
            <a:off x="3413025" y="9083283"/>
            <a:ext cx="17929200" cy="1718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182825" lIns="182825" spcFirstLastPara="1" rIns="182825" wrap="square" tIns="1828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venir"/>
              <a:ea typeface="Avenir"/>
              <a:cs typeface="Avenir"/>
              <a:sym typeface="Avenir"/>
            </a:endParaRPr>
          </a:p>
        </p:txBody>
      </p:sp>
      <p:sp>
        <p:nvSpPr>
          <p:cNvPr id="156" name="Google Shape;156;g134b8e1a99c_1_601"/>
          <p:cNvSpPr/>
          <p:nvPr/>
        </p:nvSpPr>
        <p:spPr>
          <a:xfrm>
            <a:off x="16746425" y="9083617"/>
            <a:ext cx="4596000" cy="1718100"/>
          </a:xfrm>
          <a:prstGeom prst="rect">
            <a:avLst/>
          </a:prstGeom>
          <a:solidFill>
            <a:srgbClr val="0070C0"/>
          </a:solidFill>
          <a:ln>
            <a:noFill/>
          </a:ln>
        </p:spPr>
        <p:txBody>
          <a:bodyPr anchorCtr="0" anchor="ctr" bIns="182825" lIns="182825" spcFirstLastPara="1" rIns="182825" wrap="square" tIns="1828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venir"/>
              <a:ea typeface="Avenir"/>
              <a:cs typeface="Avenir"/>
              <a:sym typeface="Avenir"/>
            </a:endParaRPr>
          </a:p>
        </p:txBody>
      </p:sp>
      <p:sp>
        <p:nvSpPr>
          <p:cNvPr id="157" name="Google Shape;157;g134b8e1a99c_1_601"/>
          <p:cNvSpPr/>
          <p:nvPr/>
        </p:nvSpPr>
        <p:spPr>
          <a:xfrm>
            <a:off x="2611502" y="9215022"/>
            <a:ext cx="1455300" cy="1455300"/>
          </a:xfrm>
          <a:prstGeom prst="ellipse">
            <a:avLst/>
          </a:prstGeom>
          <a:solidFill>
            <a:srgbClr val="0070C0"/>
          </a:solidFill>
          <a:ln cap="flat" cmpd="sng" w="19050">
            <a:solidFill>
              <a:srgbClr val="FFFFFF"/>
            </a:solidFill>
            <a:prstDash val="solid"/>
            <a:round/>
            <a:headEnd len="sm" w="sm" type="none"/>
            <a:tailEnd len="sm" w="sm" type="none"/>
          </a:ln>
        </p:spPr>
        <p:txBody>
          <a:bodyPr anchorCtr="0" anchor="ctr" bIns="182825" lIns="182825" spcFirstLastPara="1" rIns="182825" wrap="square" tIns="1828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venir"/>
              <a:ea typeface="Avenir"/>
              <a:cs typeface="Avenir"/>
              <a:sym typeface="Avenir"/>
            </a:endParaRPr>
          </a:p>
        </p:txBody>
      </p:sp>
      <p:sp>
        <p:nvSpPr>
          <p:cNvPr id="158" name="Google Shape;158;g134b8e1a99c_1_601"/>
          <p:cNvSpPr txBox="1"/>
          <p:nvPr/>
        </p:nvSpPr>
        <p:spPr>
          <a:xfrm>
            <a:off x="4400209" y="9427418"/>
            <a:ext cx="14105700" cy="1030500"/>
          </a:xfrm>
          <a:prstGeom prst="rect">
            <a:avLst/>
          </a:prstGeom>
          <a:noFill/>
          <a:ln>
            <a:noFill/>
          </a:ln>
        </p:spPr>
        <p:txBody>
          <a:bodyPr anchorCtr="0" anchor="t" bIns="182825" lIns="182825" spcFirstLastPara="1" rIns="182825" wrap="square" tIns="182825">
            <a:noAutofit/>
          </a:bodyPr>
          <a:lstStyle/>
          <a:p>
            <a:pPr indent="0" lvl="0" marL="0" marR="0" rtl="0" algn="l">
              <a:lnSpc>
                <a:spcPct val="100000"/>
              </a:lnSpc>
              <a:spcBef>
                <a:spcPts val="0"/>
              </a:spcBef>
              <a:spcAft>
                <a:spcPts val="0"/>
              </a:spcAft>
              <a:buClr>
                <a:srgbClr val="000000"/>
              </a:buClr>
              <a:buSzPts val="5000"/>
              <a:buFont typeface="Arial"/>
              <a:buNone/>
            </a:pPr>
            <a:r>
              <a:t/>
            </a:r>
            <a:endParaRPr b="0" i="0" sz="5000" u="none" cap="none" strike="noStrike">
              <a:solidFill>
                <a:srgbClr val="000000"/>
              </a:solidFill>
              <a:latin typeface="Avenir"/>
              <a:ea typeface="Avenir"/>
              <a:cs typeface="Avenir"/>
              <a:sym typeface="Avenir"/>
            </a:endParaRPr>
          </a:p>
        </p:txBody>
      </p:sp>
      <p:sp>
        <p:nvSpPr>
          <p:cNvPr id="159" name="Google Shape;159;g134b8e1a99c_1_601"/>
          <p:cNvSpPr txBox="1"/>
          <p:nvPr/>
        </p:nvSpPr>
        <p:spPr>
          <a:xfrm>
            <a:off x="2941102" y="9215018"/>
            <a:ext cx="795900" cy="886500"/>
          </a:xfrm>
          <a:prstGeom prst="rect">
            <a:avLst/>
          </a:prstGeom>
          <a:noFill/>
          <a:ln>
            <a:noFill/>
          </a:ln>
        </p:spPr>
        <p:txBody>
          <a:bodyPr anchorCtr="0" anchor="t" bIns="182825" lIns="182825" spcFirstLastPara="1" rIns="182825" wrap="square" tIns="182825">
            <a:noAutofit/>
          </a:bodyPr>
          <a:lstStyle/>
          <a:p>
            <a:pPr indent="0" lvl="0" marL="0" marR="0" rtl="0" algn="ctr">
              <a:lnSpc>
                <a:spcPct val="100000"/>
              </a:lnSpc>
              <a:spcBef>
                <a:spcPts val="0"/>
              </a:spcBef>
              <a:spcAft>
                <a:spcPts val="0"/>
              </a:spcAft>
              <a:buClr>
                <a:srgbClr val="000000"/>
              </a:buClr>
              <a:buSzPts val="7200"/>
              <a:buFont typeface="Arial"/>
              <a:buNone/>
            </a:pPr>
            <a:r>
              <a:rPr b="0" i="0" lang="en-AU" sz="7200" u="none" cap="none" strike="noStrike">
                <a:solidFill>
                  <a:srgbClr val="FFFFFF"/>
                </a:solidFill>
                <a:latin typeface="Avenir"/>
                <a:ea typeface="Avenir"/>
                <a:cs typeface="Avenir"/>
                <a:sym typeface="Avenir"/>
              </a:rPr>
              <a:t>3</a:t>
            </a:r>
            <a:endParaRPr b="0" i="0" sz="7200" u="none" cap="none" strike="noStrike">
              <a:solidFill>
                <a:srgbClr val="FFFFFF"/>
              </a:solidFill>
              <a:latin typeface="Avenir"/>
              <a:ea typeface="Avenir"/>
              <a:cs typeface="Avenir"/>
              <a:sym typeface="Avenir"/>
            </a:endParaRPr>
          </a:p>
        </p:txBody>
      </p:sp>
      <p:sp>
        <p:nvSpPr>
          <p:cNvPr id="160" name="Google Shape;160;g134b8e1a99c_1_601"/>
          <p:cNvSpPr txBox="1"/>
          <p:nvPr/>
        </p:nvSpPr>
        <p:spPr>
          <a:xfrm>
            <a:off x="16916009" y="9353001"/>
            <a:ext cx="4256700" cy="1030500"/>
          </a:xfrm>
          <a:prstGeom prst="rect">
            <a:avLst/>
          </a:prstGeom>
          <a:noFill/>
          <a:ln>
            <a:noFill/>
          </a:ln>
        </p:spPr>
        <p:txBody>
          <a:bodyPr anchorCtr="0" anchor="t" bIns="182825" lIns="182825" spcFirstLastPara="1" rIns="182825" wrap="square" tIns="182825">
            <a:noAutofit/>
          </a:bodyPr>
          <a:lstStyle/>
          <a:p>
            <a:pPr indent="0" lvl="0" marL="0" marR="0" rtl="0" algn="ctr">
              <a:lnSpc>
                <a:spcPct val="100000"/>
              </a:lnSpc>
              <a:spcBef>
                <a:spcPts val="0"/>
              </a:spcBef>
              <a:spcAft>
                <a:spcPts val="0"/>
              </a:spcAft>
              <a:buClr>
                <a:srgbClr val="000000"/>
              </a:buClr>
              <a:buSzPts val="5000"/>
              <a:buFont typeface="Arial"/>
              <a:buNone/>
            </a:pPr>
            <a:r>
              <a:rPr b="0" i="0" lang="en-AU" sz="5000" u="none" cap="none" strike="noStrike">
                <a:solidFill>
                  <a:srgbClr val="FFFFFF"/>
                </a:solidFill>
                <a:latin typeface="Avenir"/>
                <a:ea typeface="Avenir"/>
                <a:cs typeface="Avenir"/>
                <a:sym typeface="Avenir"/>
              </a:rPr>
              <a:t> </a:t>
            </a:r>
            <a:endParaRPr b="0" i="0" sz="5000" u="none" cap="none" strike="noStrike">
              <a:solidFill>
                <a:srgbClr val="FFFFFF"/>
              </a:solidFill>
              <a:latin typeface="Avenir"/>
              <a:ea typeface="Avenir"/>
              <a:cs typeface="Avenir"/>
              <a:sym typeface="Avenir"/>
            </a:endParaRPr>
          </a:p>
        </p:txBody>
      </p:sp>
      <p:sp>
        <p:nvSpPr>
          <p:cNvPr id="161" name="Google Shape;161;g134b8e1a99c_1_601"/>
          <p:cNvSpPr txBox="1"/>
          <p:nvPr/>
        </p:nvSpPr>
        <p:spPr>
          <a:xfrm>
            <a:off x="16947175" y="2637700"/>
            <a:ext cx="45960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i="0" lang="en-AU" sz="3400" u="none" cap="none" strike="noStrike">
                <a:solidFill>
                  <a:srgbClr val="000000"/>
                </a:solidFill>
                <a:latin typeface="Avenir"/>
                <a:ea typeface="Avenir"/>
                <a:cs typeface="Avenir"/>
                <a:sym typeface="Avenir"/>
              </a:rPr>
              <a:t>I will achieve this by….</a:t>
            </a:r>
            <a:endParaRPr b="1" i="0" sz="3400" u="none" cap="none" strike="noStrike">
              <a:solidFill>
                <a:srgbClr val="000000"/>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5" name="Shape 165"/>
        <p:cNvGrpSpPr/>
        <p:nvPr/>
      </p:nvGrpSpPr>
      <p:grpSpPr>
        <a:xfrm>
          <a:off x="0" y="0"/>
          <a:ext cx="0" cy="0"/>
          <a:chOff x="0" y="0"/>
          <a:chExt cx="0" cy="0"/>
        </a:xfrm>
      </p:grpSpPr>
      <p:sp>
        <p:nvSpPr>
          <p:cNvPr id="166" name="Google Shape;166;gc3027411ed_0_64"/>
          <p:cNvSpPr/>
          <p:nvPr/>
        </p:nvSpPr>
        <p:spPr>
          <a:xfrm>
            <a:off x="0" y="0"/>
            <a:ext cx="24384001" cy="13716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close up of a device on a table&#10;&#10;Description automatically generated" id="167" name="Google Shape;167;gc3027411ed_0_64"/>
          <p:cNvPicPr preferRelativeResize="0"/>
          <p:nvPr/>
        </p:nvPicPr>
        <p:blipFill rotWithShape="1">
          <a:blip r:embed="rId3">
            <a:alphaModFix/>
          </a:blip>
          <a:srcRect b="22520" l="0" r="14147" t="9556"/>
          <a:stretch/>
        </p:blipFill>
        <p:spPr>
          <a:xfrm>
            <a:off x="7046975" y="0"/>
            <a:ext cx="17337026" cy="13715999"/>
          </a:xfrm>
          <a:prstGeom prst="rect">
            <a:avLst/>
          </a:prstGeom>
          <a:noFill/>
          <a:ln>
            <a:noFill/>
          </a:ln>
        </p:spPr>
      </p:pic>
      <p:sp>
        <p:nvSpPr>
          <p:cNvPr id="168" name="Google Shape;168;gc3027411ed_0_64"/>
          <p:cNvSpPr/>
          <p:nvPr/>
        </p:nvSpPr>
        <p:spPr>
          <a:xfrm>
            <a:off x="6" y="0"/>
            <a:ext cx="18678300" cy="13716000"/>
          </a:xfrm>
          <a:prstGeom prst="rect">
            <a:avLst/>
          </a:prstGeom>
          <a:gradFill>
            <a:gsLst>
              <a:gs pos="0">
                <a:srgbClr val="000000">
                  <a:alpha val="0"/>
                </a:srgbClr>
              </a:gs>
              <a:gs pos="33000">
                <a:srgbClr val="000000">
                  <a:alpha val="60784"/>
                </a:srgbClr>
              </a:gs>
              <a:gs pos="58000">
                <a:schemeClr val="dk1"/>
              </a:gs>
              <a:gs pos="100000">
                <a:schemeClr val="dk1"/>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9" name="Google Shape;169;gc3027411ed_0_64"/>
          <p:cNvSpPr txBox="1"/>
          <p:nvPr/>
        </p:nvSpPr>
        <p:spPr>
          <a:xfrm>
            <a:off x="955949" y="3188850"/>
            <a:ext cx="12940199" cy="64083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0000"/>
              </a:buClr>
              <a:buSzPts val="8800"/>
              <a:buFont typeface="Arial"/>
              <a:buNone/>
            </a:pPr>
            <a:r>
              <a:rPr b="1" i="0" lang="en-AU" sz="12200" u="none" cap="none" strike="noStrike">
                <a:solidFill>
                  <a:schemeClr val="lt1"/>
                </a:solidFill>
                <a:latin typeface="Avenir"/>
                <a:ea typeface="Avenir"/>
                <a:cs typeface="Avenir"/>
                <a:sym typeface="Avenir"/>
              </a:rPr>
              <a:t>YOUR </a:t>
            </a:r>
            <a:endParaRPr b="1" i="0" sz="12200" u="none" cap="none" strike="noStrike">
              <a:solidFill>
                <a:schemeClr val="lt1"/>
              </a:solidFill>
              <a:latin typeface="Avenir"/>
              <a:ea typeface="Avenir"/>
              <a:cs typeface="Avenir"/>
              <a:sym typeface="Avenir"/>
            </a:endParaRPr>
          </a:p>
          <a:p>
            <a:pPr indent="0" lvl="0" marL="0" marR="0" rtl="0" algn="l">
              <a:lnSpc>
                <a:spcPct val="90000"/>
              </a:lnSpc>
              <a:spcBef>
                <a:spcPts val="0"/>
              </a:spcBef>
              <a:spcAft>
                <a:spcPts val="0"/>
              </a:spcAft>
              <a:buClr>
                <a:srgbClr val="000000"/>
              </a:buClr>
              <a:buSzPts val="8800"/>
              <a:buFont typeface="Arial"/>
              <a:buNone/>
            </a:pPr>
            <a:r>
              <a:rPr b="1" i="0" lang="en-AU" sz="12200" u="none" cap="none" strike="noStrike">
                <a:solidFill>
                  <a:schemeClr val="lt1"/>
                </a:solidFill>
                <a:latin typeface="Avenir"/>
                <a:ea typeface="Avenir"/>
                <a:cs typeface="Avenir"/>
                <a:sym typeface="Avenir"/>
              </a:rPr>
              <a:t>CUSTOMER</a:t>
            </a:r>
            <a:endParaRPr b="1" i="0" sz="12200" u="none" cap="none" strike="noStrike">
              <a:solidFill>
                <a:schemeClr val="lt1"/>
              </a:solidFill>
              <a:latin typeface="Avenir"/>
              <a:ea typeface="Avenir"/>
              <a:cs typeface="Avenir"/>
              <a:sym typeface="Avenir"/>
            </a:endParaRPr>
          </a:p>
          <a:p>
            <a:pPr indent="0" lvl="0" marL="0" marR="0" rtl="0" algn="l">
              <a:lnSpc>
                <a:spcPct val="90000"/>
              </a:lnSpc>
              <a:spcBef>
                <a:spcPts val="600"/>
              </a:spcBef>
              <a:spcAft>
                <a:spcPts val="0"/>
              </a:spcAft>
              <a:buClr>
                <a:srgbClr val="000000"/>
              </a:buClr>
              <a:buSzPts val="4800"/>
              <a:buFont typeface="Arial"/>
              <a:buNone/>
            </a:pPr>
            <a:r>
              <a:t/>
            </a:r>
            <a:endParaRPr b="0" i="0" sz="4800" u="none" cap="none" strike="noStrike">
              <a:solidFill>
                <a:schemeClr val="lt1"/>
              </a:solidFill>
              <a:latin typeface="Avenir"/>
              <a:ea typeface="Avenir"/>
              <a:cs typeface="Avenir"/>
              <a:sym typeface="Avenir"/>
            </a:endParaRPr>
          </a:p>
          <a:p>
            <a:pPr indent="0" lvl="0" marL="0" marR="0" rtl="0" algn="l">
              <a:lnSpc>
                <a:spcPct val="90000"/>
              </a:lnSpc>
              <a:spcBef>
                <a:spcPts val="600"/>
              </a:spcBef>
              <a:spcAft>
                <a:spcPts val="600"/>
              </a:spcAft>
              <a:buClr>
                <a:srgbClr val="000000"/>
              </a:buClr>
              <a:buSzPts val="4800"/>
              <a:buFont typeface="Arial"/>
              <a:buNone/>
            </a:pPr>
            <a:r>
              <a:t/>
            </a:r>
            <a:endParaRPr b="0" i="0" sz="1700" u="none" cap="none" strike="noStrike">
              <a:solidFill>
                <a:srgbClr val="000000"/>
              </a:solidFill>
              <a:highlight>
                <a:srgbClr val="4D007D"/>
              </a:highlight>
              <a:latin typeface="Avenir"/>
              <a:ea typeface="Avenir"/>
              <a:cs typeface="Avenir"/>
              <a:sym typeface="Avenir"/>
            </a:endParaRPr>
          </a:p>
        </p:txBody>
      </p:sp>
      <p:sp>
        <p:nvSpPr>
          <p:cNvPr id="170" name="Google Shape;170;gc3027411ed_0_64"/>
          <p:cNvSpPr txBox="1"/>
          <p:nvPr/>
        </p:nvSpPr>
        <p:spPr>
          <a:xfrm>
            <a:off x="25010803" y="11172726"/>
            <a:ext cx="12096900" cy="29127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6400"/>
              <a:buFont typeface="Arial"/>
              <a:buNone/>
            </a:pPr>
            <a:r>
              <a:t/>
            </a:r>
            <a:endParaRPr b="0" i="0" sz="6400" u="none" cap="none" strike="noStrike">
              <a:solidFill>
                <a:srgbClr val="000000"/>
              </a:solidFill>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4" name="Shape 174"/>
        <p:cNvGrpSpPr/>
        <p:nvPr/>
      </p:nvGrpSpPr>
      <p:grpSpPr>
        <a:xfrm>
          <a:off x="0" y="0"/>
          <a:ext cx="0" cy="0"/>
          <a:chOff x="0" y="0"/>
          <a:chExt cx="0" cy="0"/>
        </a:xfrm>
      </p:grpSpPr>
      <p:sp>
        <p:nvSpPr>
          <p:cNvPr id="175" name="Google Shape;175;g134b8e1a99c_1_122"/>
          <p:cNvSpPr/>
          <p:nvPr/>
        </p:nvSpPr>
        <p:spPr>
          <a:xfrm>
            <a:off x="290387" y="264014"/>
            <a:ext cx="23865000" cy="13199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9473"/>
              </a:solidFill>
              <a:latin typeface="Arimo"/>
              <a:ea typeface="Arimo"/>
              <a:cs typeface="Arimo"/>
              <a:sym typeface="Arimo"/>
            </a:endParaRPr>
          </a:p>
        </p:txBody>
      </p:sp>
      <p:pic>
        <p:nvPicPr>
          <p:cNvPr id="176" name="Google Shape;176;g134b8e1a99c_1_122"/>
          <p:cNvPicPr preferRelativeResize="0"/>
          <p:nvPr/>
        </p:nvPicPr>
        <p:blipFill rotWithShape="1">
          <a:blip r:embed="rId3">
            <a:alphaModFix/>
          </a:blip>
          <a:srcRect b="0" l="0" r="0" t="0"/>
          <a:stretch/>
        </p:blipFill>
        <p:spPr>
          <a:xfrm>
            <a:off x="0" y="0"/>
            <a:ext cx="6707275" cy="13716000"/>
          </a:xfrm>
          <a:prstGeom prst="rect">
            <a:avLst/>
          </a:prstGeom>
          <a:noFill/>
          <a:ln>
            <a:noFill/>
          </a:ln>
        </p:spPr>
      </p:pic>
      <p:sp>
        <p:nvSpPr>
          <p:cNvPr id="177" name="Google Shape;177;g134b8e1a99c_1_122"/>
          <p:cNvSpPr txBox="1"/>
          <p:nvPr/>
        </p:nvSpPr>
        <p:spPr>
          <a:xfrm>
            <a:off x="6707275" y="747200"/>
            <a:ext cx="12674100" cy="1729800"/>
          </a:xfrm>
          <a:prstGeom prst="rect">
            <a:avLst/>
          </a:prstGeom>
          <a:solidFill>
            <a:srgbClr val="0E9453"/>
          </a:solidFill>
          <a:ln>
            <a:noFill/>
          </a:ln>
        </p:spPr>
        <p:txBody>
          <a:bodyPr anchorCtr="0" anchor="t" bIns="91425" lIns="91425" spcFirstLastPara="1" rIns="91425" wrap="square" tIns="234000">
            <a:noAutofit/>
          </a:bodyPr>
          <a:lstStyle/>
          <a:p>
            <a:pPr indent="0" lvl="0" marL="179999" marR="179999" rtl="0" algn="ctr">
              <a:lnSpc>
                <a:spcPct val="100000"/>
              </a:lnSpc>
              <a:spcBef>
                <a:spcPts val="0"/>
              </a:spcBef>
              <a:spcAft>
                <a:spcPts val="0"/>
              </a:spcAft>
              <a:buClr>
                <a:srgbClr val="000000"/>
              </a:buClr>
              <a:buSzPts val="4000"/>
              <a:buFont typeface="Arial"/>
              <a:buNone/>
            </a:pPr>
            <a:r>
              <a:rPr b="0" i="0" lang="en-AU" sz="4000" u="none" cap="none" strike="noStrike">
                <a:solidFill>
                  <a:schemeClr val="lt1"/>
                </a:solidFill>
                <a:latin typeface="Arimo"/>
                <a:ea typeface="Arimo"/>
                <a:cs typeface="Arimo"/>
                <a:sym typeface="Arimo"/>
              </a:rPr>
              <a:t>“Work-life balance is difficult. Parenting is </a:t>
            </a:r>
            <a:endParaRPr b="0" i="0" sz="4000" u="none" cap="none" strike="noStrike">
              <a:solidFill>
                <a:schemeClr val="lt1"/>
              </a:solidFill>
              <a:latin typeface="Arimo"/>
              <a:ea typeface="Arimo"/>
              <a:cs typeface="Arimo"/>
              <a:sym typeface="Arimo"/>
            </a:endParaRPr>
          </a:p>
          <a:p>
            <a:pPr indent="0" lvl="0" marL="179999" marR="179999" rtl="0" algn="ctr">
              <a:lnSpc>
                <a:spcPct val="100000"/>
              </a:lnSpc>
              <a:spcBef>
                <a:spcPts val="0"/>
              </a:spcBef>
              <a:spcAft>
                <a:spcPts val="0"/>
              </a:spcAft>
              <a:buClr>
                <a:srgbClr val="000000"/>
              </a:buClr>
              <a:buSzPts val="4000"/>
              <a:buFont typeface="Arial"/>
              <a:buNone/>
            </a:pPr>
            <a:r>
              <a:rPr b="0" i="0" lang="en-AU" sz="4000" u="none" cap="none" strike="noStrike">
                <a:solidFill>
                  <a:schemeClr val="lt1"/>
                </a:solidFill>
                <a:latin typeface="Arimo"/>
                <a:ea typeface="Arimo"/>
                <a:cs typeface="Arimo"/>
                <a:sym typeface="Arimo"/>
              </a:rPr>
              <a:t>even harder. I feel I have little time for myself.”</a:t>
            </a:r>
            <a:endParaRPr b="0" i="0" sz="4000" u="none" cap="none" strike="noStrike">
              <a:solidFill>
                <a:srgbClr val="000000"/>
              </a:solidFill>
              <a:latin typeface="Arimo"/>
              <a:ea typeface="Arimo"/>
              <a:cs typeface="Arimo"/>
              <a:sym typeface="Arimo"/>
            </a:endParaRPr>
          </a:p>
        </p:txBody>
      </p:sp>
      <p:sp>
        <p:nvSpPr>
          <p:cNvPr id="178" name="Google Shape;178;g134b8e1a99c_1_122"/>
          <p:cNvSpPr txBox="1"/>
          <p:nvPr/>
        </p:nvSpPr>
        <p:spPr>
          <a:xfrm>
            <a:off x="7133225" y="2775325"/>
            <a:ext cx="7706700" cy="133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0"/>
              <a:buFont typeface="Arial"/>
              <a:buNone/>
            </a:pPr>
            <a:r>
              <a:rPr b="0" i="0" lang="en-AU" sz="7000" u="none" cap="none" strike="noStrike">
                <a:solidFill>
                  <a:srgbClr val="000000"/>
                </a:solidFill>
                <a:latin typeface="Arimo"/>
                <a:ea typeface="Arimo"/>
                <a:cs typeface="Arimo"/>
                <a:sym typeface="Arimo"/>
              </a:rPr>
              <a:t>Rachel, 33</a:t>
            </a:r>
            <a:endParaRPr b="0" i="0" sz="70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7000"/>
              <a:buFont typeface="Arial"/>
              <a:buNone/>
            </a:pPr>
            <a:r>
              <a:t/>
            </a:r>
            <a:endParaRPr b="0" i="0" sz="7000" u="none" cap="none" strike="noStrike">
              <a:solidFill>
                <a:srgbClr val="000000"/>
              </a:solidFill>
              <a:latin typeface="Arimo"/>
              <a:ea typeface="Arimo"/>
              <a:cs typeface="Arimo"/>
              <a:sym typeface="Arimo"/>
            </a:endParaRPr>
          </a:p>
        </p:txBody>
      </p:sp>
      <p:sp>
        <p:nvSpPr>
          <p:cNvPr id="179" name="Google Shape;179;g134b8e1a99c_1_122"/>
          <p:cNvSpPr txBox="1"/>
          <p:nvPr/>
        </p:nvSpPr>
        <p:spPr>
          <a:xfrm>
            <a:off x="7133225" y="4121175"/>
            <a:ext cx="5734200" cy="199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AU" sz="3500" u="none" cap="none" strike="noStrike">
                <a:solidFill>
                  <a:srgbClr val="000000"/>
                </a:solidFill>
                <a:latin typeface="Arimo"/>
                <a:ea typeface="Arimo"/>
                <a:cs typeface="Arimo"/>
                <a:sym typeface="Arimo"/>
              </a:rPr>
              <a:t>Chartered Accountant</a:t>
            </a:r>
            <a:endParaRPr b="0" i="0" sz="35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3500"/>
              <a:buFont typeface="Arial"/>
              <a:buNone/>
            </a:pPr>
            <a:r>
              <a:rPr b="0" i="0" lang="en-AU" sz="3500" u="none" cap="none" strike="noStrike">
                <a:solidFill>
                  <a:srgbClr val="000000"/>
                </a:solidFill>
                <a:latin typeface="Arimo"/>
                <a:ea typeface="Arimo"/>
                <a:cs typeface="Arimo"/>
                <a:sym typeface="Arimo"/>
              </a:rPr>
              <a:t>Mother of 1</a:t>
            </a:r>
            <a:endParaRPr b="0" i="0" sz="35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3500"/>
              <a:buFont typeface="Arial"/>
              <a:buNone/>
            </a:pPr>
            <a:r>
              <a:rPr b="0" i="0" lang="en-AU" sz="3500" u="none" cap="none" strike="noStrike">
                <a:solidFill>
                  <a:srgbClr val="000000"/>
                </a:solidFill>
                <a:latin typeface="Arimo"/>
                <a:ea typeface="Arimo"/>
                <a:cs typeface="Arimo"/>
                <a:sym typeface="Arimo"/>
              </a:rPr>
              <a:t>Randwick, Sydney</a:t>
            </a:r>
            <a:endParaRPr b="0" i="0" sz="3500" u="none" cap="none" strike="noStrike">
              <a:solidFill>
                <a:srgbClr val="000000"/>
              </a:solidFill>
              <a:latin typeface="Arimo"/>
              <a:ea typeface="Arimo"/>
              <a:cs typeface="Arimo"/>
              <a:sym typeface="Arimo"/>
            </a:endParaRPr>
          </a:p>
        </p:txBody>
      </p:sp>
      <p:sp>
        <p:nvSpPr>
          <p:cNvPr id="180" name="Google Shape;180;g134b8e1a99c_1_122"/>
          <p:cNvSpPr txBox="1"/>
          <p:nvPr/>
        </p:nvSpPr>
        <p:spPr>
          <a:xfrm>
            <a:off x="7133225" y="6186225"/>
            <a:ext cx="7569000" cy="337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AU" sz="2800" u="none" cap="none" strike="noStrike">
                <a:solidFill>
                  <a:srgbClr val="000000"/>
                </a:solidFill>
                <a:latin typeface="Arimo"/>
                <a:ea typeface="Arimo"/>
                <a:cs typeface="Arimo"/>
                <a:sym typeface="Arimo"/>
              </a:rPr>
              <a:t>Rachel is a super mum who struggles to balance between family and career. She enjoys being busy but gets stressed when there is too much on her table. She’s ambitious on career development and sees that as the primary focus of her life. She cares a lot for her son and wishes she had more time with him.  </a:t>
            </a:r>
            <a:endParaRPr b="0" i="0" sz="2800" u="none" cap="none" strike="noStrike">
              <a:solidFill>
                <a:srgbClr val="000000"/>
              </a:solidFill>
              <a:latin typeface="Arimo"/>
              <a:ea typeface="Arimo"/>
              <a:cs typeface="Arimo"/>
              <a:sym typeface="Arimo"/>
            </a:endParaRPr>
          </a:p>
        </p:txBody>
      </p:sp>
      <p:sp>
        <p:nvSpPr>
          <p:cNvPr id="181" name="Google Shape;181;g134b8e1a99c_1_122"/>
          <p:cNvSpPr txBox="1"/>
          <p:nvPr/>
        </p:nvSpPr>
        <p:spPr>
          <a:xfrm>
            <a:off x="15275675" y="6186225"/>
            <a:ext cx="7569000" cy="337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AU" sz="2800" u="none" cap="none" strike="noStrike">
                <a:solidFill>
                  <a:srgbClr val="009473"/>
                </a:solidFill>
                <a:latin typeface="Arimo"/>
                <a:ea typeface="Arimo"/>
                <a:cs typeface="Arimo"/>
                <a:sym typeface="Arimo"/>
              </a:rPr>
              <a:t>Devices:</a:t>
            </a:r>
            <a:endParaRPr b="0" i="0" sz="2800" u="none" cap="none" strike="noStrike">
              <a:solidFill>
                <a:srgbClr val="009473"/>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2800"/>
              <a:buFont typeface="Arial"/>
              <a:buNone/>
            </a:pPr>
            <a:r>
              <a:rPr b="0" i="0" lang="en-AU" sz="2800" u="none" cap="none" strike="noStrike">
                <a:solidFill>
                  <a:srgbClr val="000000"/>
                </a:solidFill>
                <a:latin typeface="Arimo"/>
                <a:ea typeface="Arimo"/>
                <a:cs typeface="Arimo"/>
                <a:sym typeface="Arimo"/>
              </a:rPr>
              <a:t>Surface Pro, iPhone XR, Apple Watch</a:t>
            </a:r>
            <a:endParaRPr b="0" i="0" sz="28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2800"/>
              <a:buFont typeface="Arial"/>
              <a:buNone/>
            </a:pPr>
            <a:r>
              <a:rPr b="0" i="0" lang="en-AU" sz="2800" u="none" cap="none" strike="noStrike">
                <a:solidFill>
                  <a:srgbClr val="009473"/>
                </a:solidFill>
                <a:latin typeface="Arimo"/>
                <a:ea typeface="Arimo"/>
                <a:cs typeface="Arimo"/>
                <a:sym typeface="Arimo"/>
              </a:rPr>
              <a:t>Social Media:</a:t>
            </a:r>
            <a:endParaRPr b="0" i="0" sz="2800" u="none" cap="none" strike="noStrike">
              <a:solidFill>
                <a:srgbClr val="009473"/>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2800"/>
              <a:buFont typeface="Arial"/>
              <a:buNone/>
            </a:pPr>
            <a:r>
              <a:rPr b="0" i="0" lang="en-AU" sz="2800" u="none" cap="none" strike="noStrike">
                <a:solidFill>
                  <a:srgbClr val="000000"/>
                </a:solidFill>
                <a:latin typeface="Arimo"/>
                <a:ea typeface="Arimo"/>
                <a:cs typeface="Arimo"/>
                <a:sym typeface="Arimo"/>
              </a:rPr>
              <a:t>Instagram, Facebook, LinkedIn</a:t>
            </a:r>
            <a:endParaRPr b="0" i="0" sz="28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2800"/>
              <a:buFont typeface="Arial"/>
              <a:buNone/>
            </a:pPr>
            <a:r>
              <a:rPr b="0" i="0" lang="en-AU" sz="2800" u="none" cap="none" strike="noStrike">
                <a:solidFill>
                  <a:srgbClr val="009473"/>
                </a:solidFill>
                <a:latin typeface="Arimo"/>
                <a:ea typeface="Arimo"/>
                <a:cs typeface="Arimo"/>
                <a:sym typeface="Arimo"/>
              </a:rPr>
              <a:t>Go-To Brands &amp; Stores:</a:t>
            </a:r>
            <a:endParaRPr b="0" i="0" sz="2800" u="none" cap="none" strike="noStrike">
              <a:solidFill>
                <a:srgbClr val="009473"/>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2800"/>
              <a:buFont typeface="Arial"/>
              <a:buNone/>
            </a:pPr>
            <a:r>
              <a:rPr b="0" i="0" lang="en-AU" sz="2800" u="none" cap="none" strike="noStrike">
                <a:solidFill>
                  <a:srgbClr val="000000"/>
                </a:solidFill>
                <a:latin typeface="Arimo"/>
                <a:ea typeface="Arimo"/>
                <a:cs typeface="Arimo"/>
                <a:sym typeface="Arimo"/>
              </a:rPr>
              <a:t>Witchery, Country Road, Zara, SABA</a:t>
            </a:r>
            <a:endParaRPr b="0" i="0" sz="2800" u="none" cap="none" strike="noStrike">
              <a:solidFill>
                <a:srgbClr val="000000"/>
              </a:solidFill>
              <a:latin typeface="Arimo"/>
              <a:ea typeface="Arimo"/>
              <a:cs typeface="Arimo"/>
              <a:sym typeface="Arimo"/>
            </a:endParaRPr>
          </a:p>
        </p:txBody>
      </p:sp>
      <p:cxnSp>
        <p:nvCxnSpPr>
          <p:cNvPr id="182" name="Google Shape;182;g134b8e1a99c_1_122"/>
          <p:cNvCxnSpPr/>
          <p:nvPr/>
        </p:nvCxnSpPr>
        <p:spPr>
          <a:xfrm>
            <a:off x="14839900" y="6223925"/>
            <a:ext cx="0" cy="3279900"/>
          </a:xfrm>
          <a:prstGeom prst="straightConnector1">
            <a:avLst/>
          </a:prstGeom>
          <a:noFill/>
          <a:ln cap="flat" cmpd="sng" w="9525">
            <a:solidFill>
              <a:srgbClr val="000000"/>
            </a:solidFill>
            <a:prstDash val="solid"/>
            <a:round/>
            <a:headEnd len="sm" w="sm" type="none"/>
            <a:tailEnd len="sm" w="sm" type="none"/>
          </a:ln>
        </p:spPr>
      </p:cxnSp>
      <p:sp>
        <p:nvSpPr>
          <p:cNvPr id="183" name="Google Shape;183;g134b8e1a99c_1_122"/>
          <p:cNvSpPr txBox="1"/>
          <p:nvPr/>
        </p:nvSpPr>
        <p:spPr>
          <a:xfrm>
            <a:off x="7133225" y="10031325"/>
            <a:ext cx="2156100" cy="590100"/>
          </a:xfrm>
          <a:prstGeom prst="rect">
            <a:avLst/>
          </a:prstGeom>
          <a:solidFill>
            <a:srgbClr val="C7B276"/>
          </a:solidFill>
          <a:ln>
            <a:noFill/>
          </a:ln>
        </p:spPr>
        <p:txBody>
          <a:bodyPr anchorCtr="0" anchor="t" bIns="91425" lIns="0" spcFirstLastPara="1" rIns="0" wrap="square" tIns="54000">
            <a:noAutofit/>
          </a:bodyPr>
          <a:lstStyle/>
          <a:p>
            <a:pPr indent="0" lvl="0" marL="179999" marR="179999" rtl="0" algn="ctr">
              <a:lnSpc>
                <a:spcPct val="100000"/>
              </a:lnSpc>
              <a:spcBef>
                <a:spcPts val="0"/>
              </a:spcBef>
              <a:spcAft>
                <a:spcPts val="0"/>
              </a:spcAft>
              <a:buClr>
                <a:srgbClr val="000000"/>
              </a:buClr>
              <a:buSzPts val="2800"/>
              <a:buFont typeface="Arial"/>
              <a:buNone/>
            </a:pPr>
            <a:r>
              <a:rPr b="0" i="0" lang="en-AU" sz="2800" u="none" cap="none" strike="noStrike">
                <a:solidFill>
                  <a:schemeClr val="lt1"/>
                </a:solidFill>
                <a:latin typeface="Arimo"/>
                <a:ea typeface="Arimo"/>
                <a:cs typeface="Arimo"/>
                <a:sym typeface="Arimo"/>
              </a:rPr>
              <a:t>Frustrations</a:t>
            </a:r>
            <a:endParaRPr b="0" i="0" sz="2800" u="none" cap="none" strike="noStrike">
              <a:solidFill>
                <a:srgbClr val="000000"/>
              </a:solidFill>
              <a:latin typeface="Arimo"/>
              <a:ea typeface="Arimo"/>
              <a:cs typeface="Arimo"/>
              <a:sym typeface="Arimo"/>
            </a:endParaRPr>
          </a:p>
        </p:txBody>
      </p:sp>
      <p:sp>
        <p:nvSpPr>
          <p:cNvPr id="184" name="Google Shape;184;g134b8e1a99c_1_122"/>
          <p:cNvSpPr txBox="1"/>
          <p:nvPr/>
        </p:nvSpPr>
        <p:spPr>
          <a:xfrm>
            <a:off x="7247925" y="10635125"/>
            <a:ext cx="6707400" cy="23439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00000"/>
              </a:lnSpc>
              <a:spcBef>
                <a:spcPts val="0"/>
              </a:spcBef>
              <a:spcAft>
                <a:spcPts val="0"/>
              </a:spcAft>
              <a:buClr>
                <a:srgbClr val="000000"/>
              </a:buClr>
              <a:buSzPts val="2800"/>
              <a:buFont typeface="Avenir"/>
              <a:buChar char="●"/>
            </a:pPr>
            <a:r>
              <a:rPr b="0" i="0" lang="en-AU" sz="2800" u="none" cap="none" strike="noStrike">
                <a:solidFill>
                  <a:srgbClr val="000000"/>
                </a:solidFill>
                <a:latin typeface="Arimo"/>
                <a:ea typeface="Arimo"/>
                <a:cs typeface="Arimo"/>
                <a:sym typeface="Arimo"/>
              </a:rPr>
              <a:t>Time poor - work-life balance</a:t>
            </a:r>
            <a:endParaRPr b="0" i="0" sz="2800" u="none" cap="none" strike="noStrike">
              <a:solidFill>
                <a:srgbClr val="000000"/>
              </a:solidFill>
              <a:latin typeface="Arimo"/>
              <a:ea typeface="Arimo"/>
              <a:cs typeface="Arimo"/>
              <a:sym typeface="Arimo"/>
            </a:endParaRPr>
          </a:p>
          <a:p>
            <a:pPr indent="-406400" lvl="0" marL="457200" marR="0" rtl="0" algn="l">
              <a:lnSpc>
                <a:spcPct val="100000"/>
              </a:lnSpc>
              <a:spcBef>
                <a:spcPts val="0"/>
              </a:spcBef>
              <a:spcAft>
                <a:spcPts val="0"/>
              </a:spcAft>
              <a:buClr>
                <a:srgbClr val="000000"/>
              </a:buClr>
              <a:buSzPts val="2800"/>
              <a:buFont typeface="Avenir"/>
              <a:buChar char="●"/>
            </a:pPr>
            <a:r>
              <a:rPr b="0" i="0" lang="en-AU" sz="2800" u="none" cap="none" strike="noStrike">
                <a:solidFill>
                  <a:srgbClr val="000000"/>
                </a:solidFill>
                <a:latin typeface="Arimo"/>
                <a:ea typeface="Arimo"/>
                <a:cs typeface="Arimo"/>
                <a:sym typeface="Arimo"/>
              </a:rPr>
              <a:t>Difficult to be a parent</a:t>
            </a:r>
            <a:endParaRPr b="0" i="0" sz="2800" u="none" cap="none" strike="noStrike">
              <a:solidFill>
                <a:srgbClr val="000000"/>
              </a:solidFill>
              <a:latin typeface="Arimo"/>
              <a:ea typeface="Arimo"/>
              <a:cs typeface="Arimo"/>
              <a:sym typeface="Arimo"/>
            </a:endParaRPr>
          </a:p>
          <a:p>
            <a:pPr indent="-406400" lvl="0" marL="457200" marR="0" rtl="0" algn="l">
              <a:lnSpc>
                <a:spcPct val="100000"/>
              </a:lnSpc>
              <a:spcBef>
                <a:spcPts val="0"/>
              </a:spcBef>
              <a:spcAft>
                <a:spcPts val="0"/>
              </a:spcAft>
              <a:buClr>
                <a:srgbClr val="000000"/>
              </a:buClr>
              <a:buSzPts val="2800"/>
              <a:buFont typeface="Avenir"/>
              <a:buChar char="●"/>
            </a:pPr>
            <a:r>
              <a:rPr b="0" i="0" lang="en-AU" sz="2800" u="none" cap="none" strike="noStrike">
                <a:solidFill>
                  <a:srgbClr val="000000"/>
                </a:solidFill>
                <a:latin typeface="Arimo"/>
                <a:ea typeface="Arimo"/>
                <a:cs typeface="Arimo"/>
                <a:sym typeface="Arimo"/>
              </a:rPr>
              <a:t>Hasn’t fulfilled career ambitions</a:t>
            </a:r>
            <a:endParaRPr b="0" i="0" sz="2800" u="none" cap="none" strike="noStrike">
              <a:solidFill>
                <a:srgbClr val="000000"/>
              </a:solidFill>
              <a:latin typeface="Arimo"/>
              <a:ea typeface="Arimo"/>
              <a:cs typeface="Arimo"/>
              <a:sym typeface="Arimo"/>
            </a:endParaRPr>
          </a:p>
          <a:p>
            <a:pPr indent="-406400" lvl="0" marL="457200" marR="0" rtl="0" algn="l">
              <a:lnSpc>
                <a:spcPct val="100000"/>
              </a:lnSpc>
              <a:spcBef>
                <a:spcPts val="0"/>
              </a:spcBef>
              <a:spcAft>
                <a:spcPts val="0"/>
              </a:spcAft>
              <a:buClr>
                <a:srgbClr val="000000"/>
              </a:buClr>
              <a:buSzPts val="2800"/>
              <a:buFont typeface="Avenir"/>
              <a:buChar char="●"/>
            </a:pPr>
            <a:r>
              <a:rPr b="0" i="0" lang="en-AU" sz="2800" u="none" cap="none" strike="noStrike">
                <a:solidFill>
                  <a:srgbClr val="000000"/>
                </a:solidFill>
                <a:latin typeface="Arimo"/>
                <a:ea typeface="Arimo"/>
                <a:cs typeface="Arimo"/>
                <a:sym typeface="Arimo"/>
              </a:rPr>
              <a:t>Fatigue / stress</a:t>
            </a:r>
            <a:endParaRPr b="0" i="0" sz="2800" u="none" cap="none" strike="noStrike">
              <a:solidFill>
                <a:srgbClr val="000000"/>
              </a:solidFill>
              <a:latin typeface="Arimo"/>
              <a:ea typeface="Arimo"/>
              <a:cs typeface="Arimo"/>
              <a:sym typeface="Arimo"/>
            </a:endParaRPr>
          </a:p>
          <a:p>
            <a:pPr indent="-406400" lvl="0" marL="457200" marR="0" rtl="0" algn="l">
              <a:lnSpc>
                <a:spcPct val="100000"/>
              </a:lnSpc>
              <a:spcBef>
                <a:spcPts val="0"/>
              </a:spcBef>
              <a:spcAft>
                <a:spcPts val="0"/>
              </a:spcAft>
              <a:buClr>
                <a:srgbClr val="000000"/>
              </a:buClr>
              <a:buSzPts val="2800"/>
              <a:buFont typeface="Avenir"/>
              <a:buChar char="●"/>
            </a:pPr>
            <a:r>
              <a:rPr b="0" i="0" lang="en-AU" sz="2800" u="none" cap="none" strike="noStrike">
                <a:solidFill>
                  <a:srgbClr val="000000"/>
                </a:solidFill>
                <a:latin typeface="Arimo"/>
                <a:ea typeface="Arimo"/>
                <a:cs typeface="Arimo"/>
                <a:sym typeface="Arimo"/>
              </a:rPr>
              <a:t>Little time to sit back and relax</a:t>
            </a:r>
            <a:endParaRPr b="0" i="0" sz="2800" u="none" cap="none" strike="noStrike">
              <a:solidFill>
                <a:srgbClr val="000000"/>
              </a:solidFill>
              <a:latin typeface="Arimo"/>
              <a:ea typeface="Arimo"/>
              <a:cs typeface="Arimo"/>
              <a:sym typeface="Arimo"/>
            </a:endParaRPr>
          </a:p>
        </p:txBody>
      </p:sp>
      <p:sp>
        <p:nvSpPr>
          <p:cNvPr id="185" name="Google Shape;185;g134b8e1a99c_1_122"/>
          <p:cNvSpPr txBox="1"/>
          <p:nvPr/>
        </p:nvSpPr>
        <p:spPr>
          <a:xfrm>
            <a:off x="15275675" y="10031325"/>
            <a:ext cx="2156100" cy="590100"/>
          </a:xfrm>
          <a:prstGeom prst="rect">
            <a:avLst/>
          </a:prstGeom>
          <a:solidFill>
            <a:srgbClr val="C7B276"/>
          </a:solidFill>
          <a:ln>
            <a:noFill/>
          </a:ln>
        </p:spPr>
        <p:txBody>
          <a:bodyPr anchorCtr="0" anchor="t" bIns="91425" lIns="0" spcFirstLastPara="1" rIns="0" wrap="square" tIns="54000">
            <a:noAutofit/>
          </a:bodyPr>
          <a:lstStyle/>
          <a:p>
            <a:pPr indent="0" lvl="0" marL="179999" marR="179999" rtl="0" algn="ctr">
              <a:lnSpc>
                <a:spcPct val="100000"/>
              </a:lnSpc>
              <a:spcBef>
                <a:spcPts val="0"/>
              </a:spcBef>
              <a:spcAft>
                <a:spcPts val="0"/>
              </a:spcAft>
              <a:buClr>
                <a:srgbClr val="000000"/>
              </a:buClr>
              <a:buSzPts val="2800"/>
              <a:buFont typeface="Arial"/>
              <a:buNone/>
            </a:pPr>
            <a:r>
              <a:rPr b="0" i="0" lang="en-AU" sz="2800" u="none" cap="none" strike="noStrike">
                <a:solidFill>
                  <a:schemeClr val="lt1"/>
                </a:solidFill>
                <a:latin typeface="Arimo"/>
                <a:ea typeface="Arimo"/>
                <a:cs typeface="Arimo"/>
                <a:sym typeface="Arimo"/>
              </a:rPr>
              <a:t>Needs</a:t>
            </a:r>
            <a:endParaRPr b="0" i="0" sz="2800" u="none" cap="none" strike="noStrike">
              <a:solidFill>
                <a:srgbClr val="000000"/>
              </a:solidFill>
              <a:latin typeface="Arimo"/>
              <a:ea typeface="Arimo"/>
              <a:cs typeface="Arimo"/>
              <a:sym typeface="Arimo"/>
            </a:endParaRPr>
          </a:p>
        </p:txBody>
      </p:sp>
      <p:sp>
        <p:nvSpPr>
          <p:cNvPr id="186" name="Google Shape;186;g134b8e1a99c_1_122"/>
          <p:cNvSpPr txBox="1"/>
          <p:nvPr/>
        </p:nvSpPr>
        <p:spPr>
          <a:xfrm>
            <a:off x="15390375" y="10635125"/>
            <a:ext cx="7334700" cy="23439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00000"/>
              </a:lnSpc>
              <a:spcBef>
                <a:spcPts val="0"/>
              </a:spcBef>
              <a:spcAft>
                <a:spcPts val="0"/>
              </a:spcAft>
              <a:buClr>
                <a:srgbClr val="000000"/>
              </a:buClr>
              <a:buSzPts val="2800"/>
              <a:buFont typeface="Avenir"/>
              <a:buChar char="●"/>
            </a:pPr>
            <a:r>
              <a:rPr b="0" i="0" lang="en-AU" sz="2800" u="none" cap="none" strike="noStrike">
                <a:solidFill>
                  <a:srgbClr val="000000"/>
                </a:solidFill>
                <a:latin typeface="Arimo"/>
                <a:ea typeface="Arimo"/>
                <a:cs typeface="Arimo"/>
                <a:sym typeface="Arimo"/>
              </a:rPr>
              <a:t>Limited browsing options (</a:t>
            </a:r>
            <a:r>
              <a:rPr b="0" i="0" lang="en-AU" sz="2800" u="none" cap="none" strike="noStrike">
                <a:solidFill>
                  <a:schemeClr val="dk1"/>
                </a:solidFill>
                <a:latin typeface="Arimo"/>
                <a:ea typeface="Arimo"/>
                <a:cs typeface="Arimo"/>
                <a:sym typeface="Arimo"/>
              </a:rPr>
              <a:t>Recommendations</a:t>
            </a:r>
            <a:r>
              <a:rPr b="0" i="0" lang="en-AU" sz="2800" u="none" cap="none" strike="noStrike">
                <a:solidFill>
                  <a:srgbClr val="000000"/>
                </a:solidFill>
                <a:latin typeface="Arimo"/>
                <a:ea typeface="Arimo"/>
                <a:cs typeface="Arimo"/>
                <a:sym typeface="Arimo"/>
              </a:rPr>
              <a:t>)</a:t>
            </a:r>
            <a:endParaRPr b="0" i="0" sz="2800" u="none" cap="none" strike="noStrike">
              <a:solidFill>
                <a:srgbClr val="000000"/>
              </a:solidFill>
              <a:latin typeface="Arimo"/>
              <a:ea typeface="Arimo"/>
              <a:cs typeface="Arimo"/>
              <a:sym typeface="Arimo"/>
            </a:endParaRPr>
          </a:p>
          <a:p>
            <a:pPr indent="-406400" lvl="0" marL="457200" marR="0" rtl="0" algn="l">
              <a:lnSpc>
                <a:spcPct val="100000"/>
              </a:lnSpc>
              <a:spcBef>
                <a:spcPts val="0"/>
              </a:spcBef>
              <a:spcAft>
                <a:spcPts val="0"/>
              </a:spcAft>
              <a:buClr>
                <a:srgbClr val="000000"/>
              </a:buClr>
              <a:buSzPts val="2800"/>
              <a:buFont typeface="Avenir"/>
              <a:buChar char="●"/>
            </a:pPr>
            <a:r>
              <a:rPr b="0" i="0" lang="en-AU" sz="2800" u="none" cap="none" strike="noStrike">
                <a:solidFill>
                  <a:srgbClr val="000000"/>
                </a:solidFill>
                <a:latin typeface="Arimo"/>
                <a:ea typeface="Arimo"/>
                <a:cs typeface="Arimo"/>
                <a:sym typeface="Arimo"/>
              </a:rPr>
              <a:t>Delivery to office and home</a:t>
            </a:r>
            <a:endParaRPr b="0" i="0" sz="2800" u="none" cap="none" strike="noStrike">
              <a:solidFill>
                <a:srgbClr val="000000"/>
              </a:solidFill>
              <a:latin typeface="Arimo"/>
              <a:ea typeface="Arimo"/>
              <a:cs typeface="Arimo"/>
              <a:sym typeface="Arimo"/>
            </a:endParaRPr>
          </a:p>
          <a:p>
            <a:pPr indent="-406400" lvl="0" marL="457200" marR="0" rtl="0" algn="l">
              <a:lnSpc>
                <a:spcPct val="100000"/>
              </a:lnSpc>
              <a:spcBef>
                <a:spcPts val="0"/>
              </a:spcBef>
              <a:spcAft>
                <a:spcPts val="0"/>
              </a:spcAft>
              <a:buClr>
                <a:srgbClr val="000000"/>
              </a:buClr>
              <a:buSzPts val="2800"/>
              <a:buFont typeface="Avenir"/>
              <a:buChar char="●"/>
            </a:pPr>
            <a:r>
              <a:rPr b="0" i="0" lang="en-AU" sz="2800" u="none" cap="none" strike="noStrike">
                <a:solidFill>
                  <a:srgbClr val="000000"/>
                </a:solidFill>
                <a:latin typeface="Arimo"/>
                <a:ea typeface="Arimo"/>
                <a:cs typeface="Arimo"/>
                <a:sym typeface="Arimo"/>
              </a:rPr>
              <a:t>Career stimulant</a:t>
            </a:r>
            <a:endParaRPr b="0" i="0" sz="2800" u="none" cap="none" strike="noStrike">
              <a:solidFill>
                <a:srgbClr val="000000"/>
              </a:solidFill>
              <a:latin typeface="Arimo"/>
              <a:ea typeface="Arimo"/>
              <a:cs typeface="Arimo"/>
              <a:sym typeface="Arimo"/>
            </a:endParaRPr>
          </a:p>
          <a:p>
            <a:pPr indent="-406400" lvl="0" marL="457200" marR="0" rtl="0" algn="l">
              <a:lnSpc>
                <a:spcPct val="100000"/>
              </a:lnSpc>
              <a:spcBef>
                <a:spcPts val="0"/>
              </a:spcBef>
              <a:spcAft>
                <a:spcPts val="0"/>
              </a:spcAft>
              <a:buClr>
                <a:srgbClr val="000000"/>
              </a:buClr>
              <a:buSzPts val="2800"/>
              <a:buFont typeface="Avenir"/>
              <a:buChar char="●"/>
            </a:pPr>
            <a:r>
              <a:rPr b="0" i="0" lang="en-AU" sz="2800" u="none" cap="none" strike="noStrike">
                <a:solidFill>
                  <a:srgbClr val="000000"/>
                </a:solidFill>
                <a:latin typeface="Arimo"/>
                <a:ea typeface="Arimo"/>
                <a:cs typeface="Arimo"/>
                <a:sym typeface="Arimo"/>
              </a:rPr>
              <a:t>Recommendations</a:t>
            </a:r>
            <a:endParaRPr b="0" i="0" sz="2800" u="none" cap="none" strike="noStrike">
              <a:solidFill>
                <a:srgbClr val="000000"/>
              </a:solidFill>
              <a:latin typeface="Arimo"/>
              <a:ea typeface="Arimo"/>
              <a:cs typeface="Arimo"/>
              <a:sym typeface="Arimo"/>
            </a:endParaRPr>
          </a:p>
          <a:p>
            <a:pPr indent="-406400" lvl="0" marL="457200" marR="0" rtl="0" algn="l">
              <a:lnSpc>
                <a:spcPct val="100000"/>
              </a:lnSpc>
              <a:spcBef>
                <a:spcPts val="0"/>
              </a:spcBef>
              <a:spcAft>
                <a:spcPts val="0"/>
              </a:spcAft>
              <a:buClr>
                <a:srgbClr val="000000"/>
              </a:buClr>
              <a:buSzPts val="2800"/>
              <a:buFont typeface="Avenir"/>
              <a:buChar char="●"/>
            </a:pPr>
            <a:r>
              <a:rPr b="0" i="0" lang="en-AU" sz="2800" u="none" cap="none" strike="noStrike">
                <a:solidFill>
                  <a:srgbClr val="000000"/>
                </a:solidFill>
                <a:latin typeface="Arimo"/>
                <a:ea typeface="Arimo"/>
                <a:cs typeface="Arimo"/>
                <a:sym typeface="Arimo"/>
              </a:rPr>
              <a:t>Escapism</a:t>
            </a:r>
            <a:endParaRPr b="0" i="0" sz="2800" u="none" cap="none" strike="noStrike">
              <a:solidFill>
                <a:srgbClr val="000000"/>
              </a:solidFill>
              <a:latin typeface="Arimo"/>
              <a:ea typeface="Arimo"/>
              <a:cs typeface="Arimo"/>
              <a:sym typeface="Arimo"/>
            </a:endParaRPr>
          </a:p>
        </p:txBody>
      </p:sp>
      <p:pic>
        <p:nvPicPr>
          <p:cNvPr descr="Icon&#10;&#10;Description automatically generated" id="187" name="Google Shape;187;g134b8e1a99c_1_122"/>
          <p:cNvPicPr preferRelativeResize="0"/>
          <p:nvPr/>
        </p:nvPicPr>
        <p:blipFill rotWithShape="1">
          <a:blip r:embed="rId4">
            <a:alphaModFix/>
          </a:blip>
          <a:srcRect b="0" l="0" r="0" t="0"/>
          <a:stretch/>
        </p:blipFill>
        <p:spPr>
          <a:xfrm>
            <a:off x="22448636" y="11954500"/>
            <a:ext cx="1445508" cy="1587600"/>
          </a:xfrm>
          <a:prstGeom prst="rect">
            <a:avLst/>
          </a:prstGeom>
          <a:noFill/>
          <a:ln>
            <a:noFill/>
          </a:ln>
        </p:spPr>
      </p:pic>
      <p:sp>
        <p:nvSpPr>
          <p:cNvPr id="188" name="Google Shape;188;g134b8e1a99c_1_122"/>
          <p:cNvSpPr txBox="1"/>
          <p:nvPr/>
        </p:nvSpPr>
        <p:spPr>
          <a:xfrm>
            <a:off x="461600" y="461600"/>
            <a:ext cx="41982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en-AU" sz="3600" u="none" cap="none" strike="noStrike">
                <a:solidFill>
                  <a:schemeClr val="lt1"/>
                </a:solidFill>
                <a:latin typeface="Lato"/>
                <a:ea typeface="Lato"/>
                <a:cs typeface="Lato"/>
                <a:sym typeface="Lato"/>
              </a:rPr>
              <a:t>EXAMPLE </a:t>
            </a:r>
            <a:endParaRPr b="0" i="0" sz="36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473"/>
        </a:solidFill>
      </p:bgPr>
    </p:bg>
    <p:spTree>
      <p:nvGrpSpPr>
        <p:cNvPr id="192" name="Shape 192"/>
        <p:cNvGrpSpPr/>
        <p:nvPr/>
      </p:nvGrpSpPr>
      <p:grpSpPr>
        <a:xfrm>
          <a:off x="0" y="0"/>
          <a:ext cx="0" cy="0"/>
          <a:chOff x="0" y="0"/>
          <a:chExt cx="0" cy="0"/>
        </a:xfrm>
      </p:grpSpPr>
      <p:sp>
        <p:nvSpPr>
          <p:cNvPr id="193" name="Google Shape;193;g1568fc1db8a_0_2"/>
          <p:cNvSpPr/>
          <p:nvPr/>
        </p:nvSpPr>
        <p:spPr>
          <a:xfrm>
            <a:off x="0" y="0"/>
            <a:ext cx="11788613" cy="13742250"/>
          </a:xfrm>
          <a:custGeom>
            <a:rect b="b" l="l" r="r" t="t"/>
            <a:pathLst>
              <a:path extrusionOk="0" h="274845" w="165745">
                <a:moveTo>
                  <a:pt x="165745" y="0"/>
                </a:moveTo>
                <a:lnTo>
                  <a:pt x="0" y="274845"/>
                </a:lnTo>
                <a:lnTo>
                  <a:pt x="0" y="0"/>
                </a:lnTo>
                <a:close/>
              </a:path>
            </a:pathLst>
          </a:custGeom>
          <a:solidFill>
            <a:schemeClr val="dk1"/>
          </a:solidFill>
          <a:ln>
            <a:noFill/>
          </a:ln>
        </p:spPr>
      </p:sp>
      <p:sp>
        <p:nvSpPr>
          <p:cNvPr id="194" name="Google Shape;194;g1568fc1db8a_0_2"/>
          <p:cNvSpPr/>
          <p:nvPr/>
        </p:nvSpPr>
        <p:spPr>
          <a:xfrm rot="10800000">
            <a:off x="12621637" y="0"/>
            <a:ext cx="11788613" cy="13742250"/>
          </a:xfrm>
          <a:custGeom>
            <a:rect b="b" l="l" r="r" t="t"/>
            <a:pathLst>
              <a:path extrusionOk="0" h="274845" w="165745">
                <a:moveTo>
                  <a:pt x="165745" y="0"/>
                </a:moveTo>
                <a:lnTo>
                  <a:pt x="0" y="274845"/>
                </a:lnTo>
                <a:lnTo>
                  <a:pt x="0" y="0"/>
                </a:lnTo>
                <a:close/>
              </a:path>
            </a:pathLst>
          </a:custGeom>
          <a:solidFill>
            <a:schemeClr val="dk1"/>
          </a:solidFill>
          <a:ln>
            <a:noFill/>
          </a:ln>
        </p:spPr>
      </p:sp>
      <p:sp>
        <p:nvSpPr>
          <p:cNvPr id="195" name="Google Shape;195;g1568fc1db8a_0_2"/>
          <p:cNvSpPr/>
          <p:nvPr/>
        </p:nvSpPr>
        <p:spPr>
          <a:xfrm>
            <a:off x="262474" y="264225"/>
            <a:ext cx="23890800" cy="13213800"/>
          </a:xfrm>
          <a:prstGeom prst="rect">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196" name="Google Shape;196;g1568fc1db8a_0_2"/>
          <p:cNvSpPr txBox="1"/>
          <p:nvPr/>
        </p:nvSpPr>
        <p:spPr>
          <a:xfrm>
            <a:off x="505324" y="625650"/>
            <a:ext cx="17726400" cy="11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AU" sz="8000" u="none" cap="none" strike="noStrike">
                <a:solidFill>
                  <a:srgbClr val="000000"/>
                </a:solidFill>
                <a:latin typeface="Avenir"/>
                <a:ea typeface="Avenir"/>
                <a:cs typeface="Avenir"/>
                <a:sym typeface="Avenir"/>
              </a:rPr>
              <a:t>Your Customer </a:t>
            </a:r>
            <a:endParaRPr b="0" i="0" sz="8000" u="none" cap="none" strike="noStrike">
              <a:solidFill>
                <a:srgbClr val="000000"/>
              </a:solidFill>
              <a:latin typeface="Avenir"/>
              <a:ea typeface="Avenir"/>
              <a:cs typeface="Avenir"/>
              <a:sym typeface="Avenir"/>
            </a:endParaRPr>
          </a:p>
        </p:txBody>
      </p:sp>
      <p:sp>
        <p:nvSpPr>
          <p:cNvPr id="197" name="Google Shape;197;g1568fc1db8a_0_2"/>
          <p:cNvSpPr txBox="1"/>
          <p:nvPr/>
        </p:nvSpPr>
        <p:spPr>
          <a:xfrm>
            <a:off x="581525" y="3523325"/>
            <a:ext cx="23091900" cy="6962400"/>
          </a:xfrm>
          <a:prstGeom prst="rect">
            <a:avLst/>
          </a:prstGeom>
          <a:solidFill>
            <a:srgbClr val="F3F3F3"/>
          </a:solidFill>
          <a:ln>
            <a:noFill/>
          </a:ln>
        </p:spPr>
        <p:txBody>
          <a:bodyPr anchorCtr="0" anchor="t" bIns="91425" lIns="91425" spcFirstLastPara="1" rIns="91425" wrap="square" tIns="234000">
            <a:noAutofit/>
          </a:bodyPr>
          <a:lstStyle/>
          <a:p>
            <a:pPr indent="0" lvl="0" marL="179999" marR="179999" rtl="0" algn="l">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rimo"/>
              <a:ea typeface="Arimo"/>
              <a:cs typeface="Arimo"/>
              <a:sym typeface="Arimo"/>
            </a:endParaRPr>
          </a:p>
        </p:txBody>
      </p:sp>
      <p:sp>
        <p:nvSpPr>
          <p:cNvPr id="198" name="Google Shape;198;g1568fc1db8a_0_2"/>
          <p:cNvSpPr txBox="1"/>
          <p:nvPr/>
        </p:nvSpPr>
        <p:spPr>
          <a:xfrm>
            <a:off x="581525" y="2337950"/>
            <a:ext cx="4509900" cy="741300"/>
          </a:xfrm>
          <a:prstGeom prst="rect">
            <a:avLst/>
          </a:prstGeom>
          <a:solidFill>
            <a:srgbClr val="009473"/>
          </a:solidFill>
          <a:ln>
            <a:noFill/>
          </a:ln>
        </p:spPr>
        <p:txBody>
          <a:bodyPr anchorCtr="0" anchor="t" bIns="91425" lIns="180000" spcFirstLastPara="1" rIns="0" wrap="square" tIns="54000">
            <a:noAutofit/>
          </a:bodyPr>
          <a:lstStyle/>
          <a:p>
            <a:pPr indent="0" lvl="0" marL="0" marR="0" rtl="0" algn="l">
              <a:lnSpc>
                <a:spcPct val="100000"/>
              </a:lnSpc>
              <a:spcBef>
                <a:spcPts val="0"/>
              </a:spcBef>
              <a:spcAft>
                <a:spcPts val="0"/>
              </a:spcAft>
              <a:buClr>
                <a:schemeClr val="dk1"/>
              </a:buClr>
              <a:buSzPts val="1100"/>
              <a:buFont typeface="Arial"/>
              <a:buNone/>
            </a:pPr>
            <a:r>
              <a:rPr b="0" i="0" lang="en-AU" sz="3500" u="none" cap="none" strike="noStrike">
                <a:solidFill>
                  <a:srgbClr val="FFFFFF"/>
                </a:solidFill>
                <a:latin typeface="Avenir"/>
                <a:ea typeface="Avenir"/>
                <a:cs typeface="Avenir"/>
                <a:sym typeface="Avenir"/>
              </a:rPr>
              <a:t>Describe them…..</a:t>
            </a:r>
            <a:endParaRPr b="0" i="0" sz="3500" u="none" cap="none" strike="noStrike">
              <a:solidFill>
                <a:srgbClr val="FFFFFF"/>
              </a:solidFill>
              <a:latin typeface="Avenir"/>
              <a:ea typeface="Avenir"/>
              <a:cs typeface="Avenir"/>
              <a:sym typeface="Avenir"/>
            </a:endParaRPr>
          </a:p>
        </p:txBody>
      </p:sp>
      <p:sp>
        <p:nvSpPr>
          <p:cNvPr id="199" name="Google Shape;199;g1568fc1db8a_0_2"/>
          <p:cNvSpPr txBox="1"/>
          <p:nvPr/>
        </p:nvSpPr>
        <p:spPr>
          <a:xfrm>
            <a:off x="505325" y="10864900"/>
            <a:ext cx="1964400" cy="741300"/>
          </a:xfrm>
          <a:prstGeom prst="rect">
            <a:avLst/>
          </a:prstGeom>
          <a:solidFill>
            <a:srgbClr val="009473"/>
          </a:solidFill>
          <a:ln>
            <a:noFill/>
          </a:ln>
        </p:spPr>
        <p:txBody>
          <a:bodyPr anchorCtr="0" anchor="t" bIns="91425" lIns="180000" spcFirstLastPara="1" rIns="0" wrap="square" tIns="54000">
            <a:noAutofit/>
          </a:bodyPr>
          <a:lstStyle/>
          <a:p>
            <a:pPr indent="0" lvl="0" marL="0" marR="0" rtl="0" algn="l">
              <a:lnSpc>
                <a:spcPct val="100000"/>
              </a:lnSpc>
              <a:spcBef>
                <a:spcPts val="0"/>
              </a:spcBef>
              <a:spcAft>
                <a:spcPts val="0"/>
              </a:spcAft>
              <a:buClr>
                <a:srgbClr val="000000"/>
              </a:buClr>
              <a:buSzPts val="3500"/>
              <a:buFont typeface="Arial"/>
              <a:buNone/>
            </a:pPr>
            <a:r>
              <a:rPr b="0" i="0" lang="en-AU" sz="3500" u="none" cap="none" strike="noStrike">
                <a:solidFill>
                  <a:srgbClr val="FFFFFF"/>
                </a:solidFill>
                <a:latin typeface="Avenir"/>
                <a:ea typeface="Avenir"/>
                <a:cs typeface="Avenir"/>
                <a:sym typeface="Avenir"/>
              </a:rPr>
              <a:t>Prompts</a:t>
            </a:r>
            <a:endParaRPr b="0" i="0" sz="3500" u="none" cap="none" strike="noStrike">
              <a:solidFill>
                <a:srgbClr val="FFFFFF"/>
              </a:solidFill>
              <a:latin typeface="Avenir"/>
              <a:ea typeface="Avenir"/>
              <a:cs typeface="Avenir"/>
              <a:sym typeface="Avenir"/>
            </a:endParaRPr>
          </a:p>
        </p:txBody>
      </p:sp>
      <p:sp>
        <p:nvSpPr>
          <p:cNvPr id="200" name="Google Shape;200;g1568fc1db8a_0_2"/>
          <p:cNvSpPr txBox="1"/>
          <p:nvPr/>
        </p:nvSpPr>
        <p:spPr>
          <a:xfrm>
            <a:off x="505325" y="11719500"/>
            <a:ext cx="14962800" cy="110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Lato Light"/>
              <a:buNone/>
            </a:pPr>
            <a:r>
              <a:rPr b="0" i="0" lang="en-AU" sz="3500" u="none" cap="none" strike="noStrike">
                <a:solidFill>
                  <a:srgbClr val="000000"/>
                </a:solidFill>
                <a:latin typeface="Avenir"/>
                <a:ea typeface="Avenir"/>
                <a:cs typeface="Avenir"/>
                <a:sym typeface="Avenir"/>
              </a:rPr>
              <a:t>Age?, Location?, Lifestyle?, Frustration?, Needs?</a:t>
            </a:r>
            <a:endParaRPr b="0" i="0" sz="3500" u="none" cap="none" strike="noStrike">
              <a:solidFill>
                <a:srgbClr val="000000"/>
              </a:solidFill>
              <a:latin typeface="Avenir"/>
              <a:ea typeface="Avenir"/>
              <a:cs typeface="Avenir"/>
              <a:sym typeface="Avenir"/>
            </a:endParaRPr>
          </a:p>
        </p:txBody>
      </p:sp>
      <p:pic>
        <p:nvPicPr>
          <p:cNvPr descr="Icon&#10;&#10;Description automatically generated" id="201" name="Google Shape;201;g1568fc1db8a_0_2"/>
          <p:cNvPicPr preferRelativeResize="0"/>
          <p:nvPr/>
        </p:nvPicPr>
        <p:blipFill rotWithShape="1">
          <a:blip r:embed="rId3">
            <a:alphaModFix/>
          </a:blip>
          <a:srcRect b="0" l="0" r="0" t="0"/>
          <a:stretch/>
        </p:blipFill>
        <p:spPr>
          <a:xfrm>
            <a:off x="22448636" y="11954500"/>
            <a:ext cx="1445508" cy="1587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5" name="Shape 205"/>
        <p:cNvGrpSpPr/>
        <p:nvPr/>
      </p:nvGrpSpPr>
      <p:grpSpPr>
        <a:xfrm>
          <a:off x="0" y="0"/>
          <a:ext cx="0" cy="0"/>
          <a:chOff x="0" y="0"/>
          <a:chExt cx="0" cy="0"/>
        </a:xfrm>
      </p:grpSpPr>
      <p:sp>
        <p:nvSpPr>
          <p:cNvPr id="206" name="Google Shape;206;g134b8e1a99c_1_138"/>
          <p:cNvSpPr/>
          <p:nvPr/>
        </p:nvSpPr>
        <p:spPr>
          <a:xfrm>
            <a:off x="290387" y="264016"/>
            <a:ext cx="23865000" cy="13199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pic>
        <p:nvPicPr>
          <p:cNvPr id="207" name="Google Shape;207;g134b8e1a99c_1_138"/>
          <p:cNvPicPr preferRelativeResize="0"/>
          <p:nvPr/>
        </p:nvPicPr>
        <p:blipFill rotWithShape="1">
          <a:blip r:embed="rId3">
            <a:alphaModFix/>
          </a:blip>
          <a:srcRect b="0" l="0" r="0" t="0"/>
          <a:stretch/>
        </p:blipFill>
        <p:spPr>
          <a:xfrm>
            <a:off x="0" y="0"/>
            <a:ext cx="6707275" cy="13716000"/>
          </a:xfrm>
          <a:prstGeom prst="rect">
            <a:avLst/>
          </a:prstGeom>
          <a:noFill/>
          <a:ln>
            <a:noFill/>
          </a:ln>
        </p:spPr>
      </p:pic>
      <p:sp>
        <p:nvSpPr>
          <p:cNvPr id="208" name="Google Shape;208;g134b8e1a99c_1_138"/>
          <p:cNvSpPr txBox="1"/>
          <p:nvPr/>
        </p:nvSpPr>
        <p:spPr>
          <a:xfrm>
            <a:off x="6707275" y="747200"/>
            <a:ext cx="12674100" cy="1729800"/>
          </a:xfrm>
          <a:prstGeom prst="rect">
            <a:avLst/>
          </a:prstGeom>
          <a:solidFill>
            <a:srgbClr val="0E9453"/>
          </a:solidFill>
          <a:ln>
            <a:noFill/>
          </a:ln>
        </p:spPr>
        <p:txBody>
          <a:bodyPr anchorCtr="0" anchor="t" bIns="91425" lIns="91425" spcFirstLastPara="1" rIns="91425" wrap="square" tIns="234000">
            <a:noAutofit/>
          </a:bodyPr>
          <a:lstStyle/>
          <a:p>
            <a:pPr indent="0" lvl="0" marL="179999" marR="179999" rtl="0" algn="ctr">
              <a:lnSpc>
                <a:spcPct val="100000"/>
              </a:lnSpc>
              <a:spcBef>
                <a:spcPts val="0"/>
              </a:spcBef>
              <a:spcAft>
                <a:spcPts val="0"/>
              </a:spcAft>
              <a:buClr>
                <a:srgbClr val="000000"/>
              </a:buClr>
              <a:buSzPts val="4000"/>
              <a:buFont typeface="Arial"/>
              <a:buNone/>
            </a:pPr>
            <a:r>
              <a:rPr b="0" i="0" lang="en-AU" sz="4000" u="none" cap="none" strike="noStrike">
                <a:solidFill>
                  <a:schemeClr val="lt1"/>
                </a:solidFill>
                <a:latin typeface="Avenir"/>
                <a:ea typeface="Avenir"/>
                <a:cs typeface="Avenir"/>
                <a:sym typeface="Avenir"/>
              </a:rPr>
              <a:t>“WHAT I SAY”</a:t>
            </a:r>
            <a:endParaRPr b="0" i="0" sz="4000" u="none" cap="none" strike="noStrike">
              <a:solidFill>
                <a:srgbClr val="000000"/>
              </a:solidFill>
              <a:latin typeface="Avenir"/>
              <a:ea typeface="Avenir"/>
              <a:cs typeface="Avenir"/>
              <a:sym typeface="Avenir"/>
            </a:endParaRPr>
          </a:p>
        </p:txBody>
      </p:sp>
      <p:sp>
        <p:nvSpPr>
          <p:cNvPr id="209" name="Google Shape;209;g134b8e1a99c_1_138"/>
          <p:cNvSpPr txBox="1"/>
          <p:nvPr/>
        </p:nvSpPr>
        <p:spPr>
          <a:xfrm>
            <a:off x="7133225" y="2775325"/>
            <a:ext cx="7706700" cy="133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0"/>
              <a:buFont typeface="Arial"/>
              <a:buNone/>
            </a:pPr>
            <a:r>
              <a:rPr b="0" i="0" lang="en-AU" sz="7000" u="none" cap="none" strike="noStrike">
                <a:solidFill>
                  <a:srgbClr val="000000"/>
                </a:solidFill>
                <a:latin typeface="Avenir"/>
                <a:ea typeface="Avenir"/>
                <a:cs typeface="Avenir"/>
                <a:sym typeface="Avenir"/>
              </a:rPr>
              <a:t>Rachel, 33</a:t>
            </a:r>
            <a:endParaRPr b="0" i="0" sz="70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7000"/>
              <a:buFont typeface="Arial"/>
              <a:buNone/>
            </a:pPr>
            <a:r>
              <a:t/>
            </a:r>
            <a:endParaRPr b="0" i="0" sz="7000" u="none" cap="none" strike="noStrike">
              <a:solidFill>
                <a:srgbClr val="000000"/>
              </a:solidFill>
              <a:latin typeface="Arimo"/>
              <a:ea typeface="Arimo"/>
              <a:cs typeface="Arimo"/>
              <a:sym typeface="Arimo"/>
            </a:endParaRPr>
          </a:p>
        </p:txBody>
      </p:sp>
      <p:sp>
        <p:nvSpPr>
          <p:cNvPr id="210" name="Google Shape;210;g134b8e1a99c_1_138"/>
          <p:cNvSpPr txBox="1"/>
          <p:nvPr/>
        </p:nvSpPr>
        <p:spPr>
          <a:xfrm>
            <a:off x="15390375" y="10635125"/>
            <a:ext cx="7334700" cy="2343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mo"/>
              <a:ea typeface="Arimo"/>
              <a:cs typeface="Arimo"/>
              <a:sym typeface="Arimo"/>
            </a:endParaRPr>
          </a:p>
        </p:txBody>
      </p:sp>
      <p:sp>
        <p:nvSpPr>
          <p:cNvPr id="211" name="Google Shape;211;g134b8e1a99c_1_138"/>
          <p:cNvSpPr txBox="1"/>
          <p:nvPr/>
        </p:nvSpPr>
        <p:spPr>
          <a:xfrm>
            <a:off x="7133225" y="4486225"/>
            <a:ext cx="14116200" cy="413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rgbClr val="000000"/>
                </a:solidFill>
                <a:latin typeface="Avenir"/>
                <a:ea typeface="Avenir"/>
                <a:cs typeface="Avenir"/>
                <a:sym typeface="Avenir"/>
              </a:rPr>
              <a:t>“I needed a new dress for a wedding”</a:t>
            </a:r>
            <a:endParaRPr b="0" i="0" sz="44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rgbClr val="000000"/>
                </a:solidFill>
                <a:latin typeface="Avenir"/>
                <a:ea typeface="Avenir"/>
                <a:cs typeface="Avenir"/>
                <a:sym typeface="Avenir"/>
              </a:rPr>
              <a:t>“I was looking for a new wardrobe for work” </a:t>
            </a:r>
            <a:endParaRPr b="0" i="0" sz="44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rgbClr val="000000"/>
                </a:solidFill>
                <a:latin typeface="Avenir"/>
                <a:ea typeface="Avenir"/>
                <a:cs typeface="Avenir"/>
                <a:sym typeface="Avenir"/>
              </a:rPr>
              <a:t>“Best jeans for fat thighs” </a:t>
            </a:r>
            <a:endParaRPr b="0" i="0" sz="44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rgbClr val="000000"/>
                </a:solidFill>
                <a:latin typeface="Avenir"/>
                <a:ea typeface="Avenir"/>
                <a:cs typeface="Avenir"/>
                <a:sym typeface="Avenir"/>
              </a:rPr>
              <a:t>“I want a date night outfit” </a:t>
            </a:r>
            <a:endParaRPr b="0" i="0" sz="44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rgbClr val="000000"/>
                </a:solidFill>
                <a:latin typeface="Avenir"/>
                <a:ea typeface="Avenir"/>
                <a:cs typeface="Avenir"/>
                <a:sym typeface="Avenir"/>
              </a:rPr>
              <a:t>“What to wear for a barbeque” </a:t>
            </a:r>
            <a:endParaRPr b="0" i="0" sz="44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rgbClr val="000000"/>
              </a:solidFill>
              <a:latin typeface="Arimo"/>
              <a:ea typeface="Arimo"/>
              <a:cs typeface="Arimo"/>
              <a:sym typeface="Arimo"/>
            </a:endParaRPr>
          </a:p>
        </p:txBody>
      </p:sp>
      <p:pic>
        <p:nvPicPr>
          <p:cNvPr descr="Icon&#10;&#10;Description automatically generated" id="212" name="Google Shape;212;g134b8e1a99c_1_138"/>
          <p:cNvPicPr preferRelativeResize="0"/>
          <p:nvPr/>
        </p:nvPicPr>
        <p:blipFill rotWithShape="1">
          <a:blip r:embed="rId4">
            <a:alphaModFix/>
          </a:blip>
          <a:srcRect b="0" l="0" r="0" t="0"/>
          <a:stretch/>
        </p:blipFill>
        <p:spPr>
          <a:xfrm>
            <a:off x="22448636" y="11954500"/>
            <a:ext cx="1445508" cy="1587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473"/>
        </a:solidFill>
      </p:bgPr>
    </p:bg>
    <p:spTree>
      <p:nvGrpSpPr>
        <p:cNvPr id="216" name="Shape 216"/>
        <p:cNvGrpSpPr/>
        <p:nvPr/>
      </p:nvGrpSpPr>
      <p:grpSpPr>
        <a:xfrm>
          <a:off x="0" y="0"/>
          <a:ext cx="0" cy="0"/>
          <a:chOff x="0" y="0"/>
          <a:chExt cx="0" cy="0"/>
        </a:xfrm>
      </p:grpSpPr>
      <p:sp>
        <p:nvSpPr>
          <p:cNvPr id="217" name="Google Shape;217;g1568fc1db8a_0_14"/>
          <p:cNvSpPr/>
          <p:nvPr/>
        </p:nvSpPr>
        <p:spPr>
          <a:xfrm>
            <a:off x="0" y="0"/>
            <a:ext cx="11788613" cy="13742250"/>
          </a:xfrm>
          <a:custGeom>
            <a:rect b="b" l="l" r="r" t="t"/>
            <a:pathLst>
              <a:path extrusionOk="0" h="274845" w="165745">
                <a:moveTo>
                  <a:pt x="165745" y="0"/>
                </a:moveTo>
                <a:lnTo>
                  <a:pt x="0" y="274845"/>
                </a:lnTo>
                <a:lnTo>
                  <a:pt x="0" y="0"/>
                </a:lnTo>
                <a:close/>
              </a:path>
            </a:pathLst>
          </a:custGeom>
          <a:solidFill>
            <a:schemeClr val="dk1"/>
          </a:solidFill>
          <a:ln>
            <a:noFill/>
          </a:ln>
        </p:spPr>
      </p:sp>
      <p:sp>
        <p:nvSpPr>
          <p:cNvPr id="218" name="Google Shape;218;g1568fc1db8a_0_14"/>
          <p:cNvSpPr/>
          <p:nvPr/>
        </p:nvSpPr>
        <p:spPr>
          <a:xfrm rot="10800000">
            <a:off x="12621637" y="0"/>
            <a:ext cx="11788613" cy="13742250"/>
          </a:xfrm>
          <a:custGeom>
            <a:rect b="b" l="l" r="r" t="t"/>
            <a:pathLst>
              <a:path extrusionOk="0" h="274845" w="165745">
                <a:moveTo>
                  <a:pt x="165745" y="0"/>
                </a:moveTo>
                <a:lnTo>
                  <a:pt x="0" y="274845"/>
                </a:lnTo>
                <a:lnTo>
                  <a:pt x="0" y="0"/>
                </a:lnTo>
                <a:close/>
              </a:path>
            </a:pathLst>
          </a:custGeom>
          <a:solidFill>
            <a:schemeClr val="dk1"/>
          </a:solidFill>
          <a:ln>
            <a:noFill/>
          </a:ln>
        </p:spPr>
      </p:sp>
      <p:sp>
        <p:nvSpPr>
          <p:cNvPr id="219" name="Google Shape;219;g1568fc1db8a_0_14"/>
          <p:cNvSpPr/>
          <p:nvPr/>
        </p:nvSpPr>
        <p:spPr>
          <a:xfrm>
            <a:off x="262474" y="264225"/>
            <a:ext cx="23890800" cy="13213800"/>
          </a:xfrm>
          <a:prstGeom prst="rect">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mo"/>
              <a:ea typeface="Arimo"/>
              <a:cs typeface="Arimo"/>
              <a:sym typeface="Arimo"/>
            </a:endParaRPr>
          </a:p>
        </p:txBody>
      </p:sp>
      <p:sp>
        <p:nvSpPr>
          <p:cNvPr id="220" name="Google Shape;220;g1568fc1db8a_0_14"/>
          <p:cNvSpPr txBox="1"/>
          <p:nvPr/>
        </p:nvSpPr>
        <p:spPr>
          <a:xfrm>
            <a:off x="505324" y="625650"/>
            <a:ext cx="17726400" cy="11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600"/>
              <a:buFont typeface="Arial"/>
              <a:buNone/>
            </a:pPr>
            <a:r>
              <a:rPr b="0" i="0" lang="en-AU" sz="8000" u="none" cap="none" strike="noStrike">
                <a:solidFill>
                  <a:srgbClr val="000000"/>
                </a:solidFill>
                <a:latin typeface="Avenir"/>
                <a:ea typeface="Avenir"/>
                <a:cs typeface="Avenir"/>
                <a:sym typeface="Avenir"/>
              </a:rPr>
              <a:t>Statements  </a:t>
            </a:r>
            <a:endParaRPr b="0" i="0" sz="8000" u="none" cap="none" strike="noStrike">
              <a:solidFill>
                <a:srgbClr val="000000"/>
              </a:solidFill>
              <a:latin typeface="Avenir"/>
              <a:ea typeface="Avenir"/>
              <a:cs typeface="Avenir"/>
              <a:sym typeface="Avenir"/>
            </a:endParaRPr>
          </a:p>
        </p:txBody>
      </p:sp>
      <p:sp>
        <p:nvSpPr>
          <p:cNvPr id="221" name="Google Shape;221;g1568fc1db8a_0_14"/>
          <p:cNvSpPr txBox="1"/>
          <p:nvPr/>
        </p:nvSpPr>
        <p:spPr>
          <a:xfrm>
            <a:off x="581525" y="3523325"/>
            <a:ext cx="23091900" cy="8431200"/>
          </a:xfrm>
          <a:prstGeom prst="rect">
            <a:avLst/>
          </a:prstGeom>
          <a:solidFill>
            <a:srgbClr val="F3F3F3"/>
          </a:solidFill>
          <a:ln>
            <a:noFill/>
          </a:ln>
        </p:spPr>
        <p:txBody>
          <a:bodyPr anchorCtr="0" anchor="t" bIns="91425" lIns="91425" spcFirstLastPara="1" rIns="91425" wrap="square" tIns="234000">
            <a:noAutofit/>
          </a:bodyPr>
          <a:lstStyle/>
          <a:p>
            <a:pPr indent="0" lvl="0" marL="0" marR="179999" rtl="0" algn="l">
              <a:lnSpc>
                <a:spcPct val="100000"/>
              </a:lnSpc>
              <a:spcBef>
                <a:spcPts val="0"/>
              </a:spcBef>
              <a:spcAft>
                <a:spcPts val="0"/>
              </a:spcAft>
              <a:buClr>
                <a:srgbClr val="000000"/>
              </a:buClr>
              <a:buSzPts val="4000"/>
              <a:buFont typeface="Arial"/>
              <a:buNone/>
            </a:pPr>
            <a:r>
              <a:rPr b="0" i="0" lang="en-AU" sz="4000" u="none" cap="none" strike="noStrike">
                <a:solidFill>
                  <a:srgbClr val="000000"/>
                </a:solidFill>
                <a:latin typeface="Arimo"/>
                <a:ea typeface="Arimo"/>
                <a:cs typeface="Arimo"/>
                <a:sym typeface="Arimo"/>
              </a:rPr>
              <a:t>1.</a:t>
            </a:r>
            <a:endParaRPr b="0" i="0" sz="4000" u="none" cap="none" strike="noStrike">
              <a:solidFill>
                <a:srgbClr val="000000"/>
              </a:solidFill>
              <a:latin typeface="Arimo"/>
              <a:ea typeface="Arimo"/>
              <a:cs typeface="Arimo"/>
              <a:sym typeface="Arimo"/>
            </a:endParaRPr>
          </a:p>
          <a:p>
            <a:pPr indent="0" lvl="0" marL="0" marR="179999" rtl="0" algn="l">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rimo"/>
              <a:ea typeface="Arimo"/>
              <a:cs typeface="Arimo"/>
              <a:sym typeface="Arimo"/>
            </a:endParaRPr>
          </a:p>
          <a:p>
            <a:pPr indent="0" lvl="0" marL="0" marR="179999" rtl="0" algn="l">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rimo"/>
              <a:ea typeface="Arimo"/>
              <a:cs typeface="Arimo"/>
              <a:sym typeface="Arimo"/>
            </a:endParaRPr>
          </a:p>
          <a:p>
            <a:pPr indent="0" lvl="0" marL="0" marR="179999" rtl="0" algn="l">
              <a:lnSpc>
                <a:spcPct val="100000"/>
              </a:lnSpc>
              <a:spcBef>
                <a:spcPts val="0"/>
              </a:spcBef>
              <a:spcAft>
                <a:spcPts val="0"/>
              </a:spcAft>
              <a:buClr>
                <a:srgbClr val="000000"/>
              </a:buClr>
              <a:buSzPts val="4000"/>
              <a:buFont typeface="Arial"/>
              <a:buNone/>
            </a:pPr>
            <a:r>
              <a:rPr b="0" i="0" lang="en-AU" sz="4000" u="none" cap="none" strike="noStrike">
                <a:solidFill>
                  <a:srgbClr val="000000"/>
                </a:solidFill>
                <a:latin typeface="Arimo"/>
                <a:ea typeface="Arimo"/>
                <a:cs typeface="Arimo"/>
                <a:sym typeface="Arimo"/>
              </a:rPr>
              <a:t>2.</a:t>
            </a:r>
            <a:endParaRPr b="0" i="0" sz="4000" u="none" cap="none" strike="noStrike">
              <a:solidFill>
                <a:srgbClr val="000000"/>
              </a:solidFill>
              <a:latin typeface="Arimo"/>
              <a:ea typeface="Arimo"/>
              <a:cs typeface="Arimo"/>
              <a:sym typeface="Arimo"/>
            </a:endParaRPr>
          </a:p>
          <a:p>
            <a:pPr indent="0" lvl="0" marL="0" marR="179999" rtl="0" algn="l">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rimo"/>
              <a:ea typeface="Arimo"/>
              <a:cs typeface="Arimo"/>
              <a:sym typeface="Arimo"/>
            </a:endParaRPr>
          </a:p>
          <a:p>
            <a:pPr indent="0" lvl="0" marL="0" marR="179999" rtl="0" algn="l">
              <a:lnSpc>
                <a:spcPct val="100000"/>
              </a:lnSpc>
              <a:spcBef>
                <a:spcPts val="0"/>
              </a:spcBef>
              <a:spcAft>
                <a:spcPts val="0"/>
              </a:spcAft>
              <a:buClr>
                <a:srgbClr val="000000"/>
              </a:buClr>
              <a:buSzPts val="4000"/>
              <a:buFont typeface="Arial"/>
              <a:buNone/>
            </a:pPr>
            <a:r>
              <a:rPr b="0" i="0" lang="en-AU" sz="4000" u="none" cap="none" strike="noStrike">
                <a:solidFill>
                  <a:srgbClr val="000000"/>
                </a:solidFill>
                <a:latin typeface="Arimo"/>
                <a:ea typeface="Arimo"/>
                <a:cs typeface="Arimo"/>
                <a:sym typeface="Arimo"/>
              </a:rPr>
              <a:t> </a:t>
            </a:r>
            <a:endParaRPr b="0" i="0" sz="4000" u="none" cap="none" strike="noStrike">
              <a:solidFill>
                <a:srgbClr val="000000"/>
              </a:solidFill>
              <a:latin typeface="Arimo"/>
              <a:ea typeface="Arimo"/>
              <a:cs typeface="Arimo"/>
              <a:sym typeface="Arimo"/>
            </a:endParaRPr>
          </a:p>
          <a:p>
            <a:pPr indent="0" lvl="0" marL="0" marR="179999" rtl="0" algn="l">
              <a:lnSpc>
                <a:spcPct val="100000"/>
              </a:lnSpc>
              <a:spcBef>
                <a:spcPts val="0"/>
              </a:spcBef>
              <a:spcAft>
                <a:spcPts val="0"/>
              </a:spcAft>
              <a:buClr>
                <a:srgbClr val="000000"/>
              </a:buClr>
              <a:buSzPts val="4000"/>
              <a:buFont typeface="Arial"/>
              <a:buNone/>
            </a:pPr>
            <a:r>
              <a:rPr b="0" i="0" lang="en-AU" sz="4000" u="none" cap="none" strike="noStrike">
                <a:solidFill>
                  <a:srgbClr val="000000"/>
                </a:solidFill>
                <a:latin typeface="Arimo"/>
                <a:ea typeface="Arimo"/>
                <a:cs typeface="Arimo"/>
                <a:sym typeface="Arimo"/>
              </a:rPr>
              <a:t>3.</a:t>
            </a:r>
            <a:endParaRPr b="0" i="0" sz="4000" u="none" cap="none" strike="noStrike">
              <a:solidFill>
                <a:srgbClr val="000000"/>
              </a:solidFill>
              <a:latin typeface="Arimo"/>
              <a:ea typeface="Arimo"/>
              <a:cs typeface="Arimo"/>
              <a:sym typeface="Arimo"/>
            </a:endParaRPr>
          </a:p>
          <a:p>
            <a:pPr indent="0" lvl="0" marL="0" marR="179999" rtl="0" algn="l">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rimo"/>
              <a:ea typeface="Arimo"/>
              <a:cs typeface="Arimo"/>
              <a:sym typeface="Arimo"/>
            </a:endParaRPr>
          </a:p>
          <a:p>
            <a:pPr indent="0" lvl="0" marL="0" marR="179999" rtl="0" algn="l">
              <a:lnSpc>
                <a:spcPct val="100000"/>
              </a:lnSpc>
              <a:spcBef>
                <a:spcPts val="0"/>
              </a:spcBef>
              <a:spcAft>
                <a:spcPts val="0"/>
              </a:spcAft>
              <a:buClr>
                <a:srgbClr val="000000"/>
              </a:buClr>
              <a:buSzPts val="4000"/>
              <a:buFont typeface="Arial"/>
              <a:buNone/>
            </a:pPr>
            <a:r>
              <a:rPr b="0" i="0" lang="en-AU" sz="4000" u="none" cap="none" strike="noStrike">
                <a:solidFill>
                  <a:srgbClr val="000000"/>
                </a:solidFill>
                <a:latin typeface="Arimo"/>
                <a:ea typeface="Arimo"/>
                <a:cs typeface="Arimo"/>
                <a:sym typeface="Arimo"/>
              </a:rPr>
              <a:t> </a:t>
            </a:r>
            <a:endParaRPr b="0" i="0" sz="4000" u="none" cap="none" strike="noStrike">
              <a:solidFill>
                <a:srgbClr val="000000"/>
              </a:solidFill>
              <a:latin typeface="Arimo"/>
              <a:ea typeface="Arimo"/>
              <a:cs typeface="Arimo"/>
              <a:sym typeface="Arimo"/>
            </a:endParaRPr>
          </a:p>
          <a:p>
            <a:pPr indent="0" lvl="0" marL="0" marR="179999" rtl="0" algn="l">
              <a:lnSpc>
                <a:spcPct val="100000"/>
              </a:lnSpc>
              <a:spcBef>
                <a:spcPts val="0"/>
              </a:spcBef>
              <a:spcAft>
                <a:spcPts val="0"/>
              </a:spcAft>
              <a:buClr>
                <a:srgbClr val="000000"/>
              </a:buClr>
              <a:buSzPts val="4000"/>
              <a:buFont typeface="Arial"/>
              <a:buNone/>
            </a:pPr>
            <a:r>
              <a:rPr b="0" i="0" lang="en-AU" sz="4000" u="none" cap="none" strike="noStrike">
                <a:solidFill>
                  <a:srgbClr val="000000"/>
                </a:solidFill>
                <a:latin typeface="Arimo"/>
                <a:ea typeface="Arimo"/>
                <a:cs typeface="Arimo"/>
                <a:sym typeface="Arimo"/>
              </a:rPr>
              <a:t>4.</a:t>
            </a:r>
            <a:endParaRPr b="0" i="0" sz="4000" u="none" cap="none" strike="noStrike">
              <a:solidFill>
                <a:srgbClr val="000000"/>
              </a:solidFill>
              <a:latin typeface="Arimo"/>
              <a:ea typeface="Arimo"/>
              <a:cs typeface="Arimo"/>
              <a:sym typeface="Arimo"/>
            </a:endParaRPr>
          </a:p>
          <a:p>
            <a:pPr indent="0" lvl="0" marL="0" marR="179999" rtl="0" algn="l">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rimo"/>
              <a:ea typeface="Arimo"/>
              <a:cs typeface="Arimo"/>
              <a:sym typeface="Arimo"/>
            </a:endParaRPr>
          </a:p>
          <a:p>
            <a:pPr indent="0" lvl="0" marL="0" marR="179999" rtl="0" algn="l">
              <a:lnSpc>
                <a:spcPct val="100000"/>
              </a:lnSpc>
              <a:spcBef>
                <a:spcPts val="0"/>
              </a:spcBef>
              <a:spcAft>
                <a:spcPts val="0"/>
              </a:spcAft>
              <a:buClr>
                <a:srgbClr val="000000"/>
              </a:buClr>
              <a:buSzPts val="4000"/>
              <a:buFont typeface="Arial"/>
              <a:buNone/>
            </a:pPr>
            <a:r>
              <a:rPr b="0" i="0" lang="en-AU" sz="4000" u="none" cap="none" strike="noStrike">
                <a:solidFill>
                  <a:srgbClr val="000000"/>
                </a:solidFill>
                <a:latin typeface="Arimo"/>
                <a:ea typeface="Arimo"/>
                <a:cs typeface="Arimo"/>
                <a:sym typeface="Arimo"/>
              </a:rPr>
              <a:t> </a:t>
            </a:r>
            <a:endParaRPr b="0" i="0" sz="4000" u="none" cap="none" strike="noStrike">
              <a:solidFill>
                <a:srgbClr val="000000"/>
              </a:solidFill>
              <a:latin typeface="Arimo"/>
              <a:ea typeface="Arimo"/>
              <a:cs typeface="Arimo"/>
              <a:sym typeface="Arimo"/>
            </a:endParaRPr>
          </a:p>
          <a:p>
            <a:pPr indent="0" lvl="0" marL="0" marR="179999" rtl="0" algn="l">
              <a:lnSpc>
                <a:spcPct val="100000"/>
              </a:lnSpc>
              <a:spcBef>
                <a:spcPts val="0"/>
              </a:spcBef>
              <a:spcAft>
                <a:spcPts val="0"/>
              </a:spcAft>
              <a:buClr>
                <a:srgbClr val="000000"/>
              </a:buClr>
              <a:buSzPts val="4000"/>
              <a:buFont typeface="Arial"/>
              <a:buNone/>
            </a:pPr>
            <a:r>
              <a:rPr b="0" i="0" lang="en-AU" sz="4000" u="none" cap="none" strike="noStrike">
                <a:solidFill>
                  <a:srgbClr val="000000"/>
                </a:solidFill>
                <a:latin typeface="Arimo"/>
                <a:ea typeface="Arimo"/>
                <a:cs typeface="Arimo"/>
                <a:sym typeface="Arimo"/>
              </a:rPr>
              <a:t>5.</a:t>
            </a:r>
            <a:endParaRPr b="0" i="0" sz="4000" u="none" cap="none" strike="noStrike">
              <a:solidFill>
                <a:srgbClr val="000000"/>
              </a:solidFill>
              <a:latin typeface="Arimo"/>
              <a:ea typeface="Arimo"/>
              <a:cs typeface="Arimo"/>
              <a:sym typeface="Arimo"/>
            </a:endParaRPr>
          </a:p>
          <a:p>
            <a:pPr indent="0" lvl="0" marL="0" marR="179999" rtl="0" algn="l">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rimo"/>
              <a:ea typeface="Arimo"/>
              <a:cs typeface="Arimo"/>
              <a:sym typeface="Arimo"/>
            </a:endParaRPr>
          </a:p>
        </p:txBody>
      </p:sp>
      <p:sp>
        <p:nvSpPr>
          <p:cNvPr id="222" name="Google Shape;222;g1568fc1db8a_0_14"/>
          <p:cNvSpPr txBox="1"/>
          <p:nvPr/>
        </p:nvSpPr>
        <p:spPr>
          <a:xfrm>
            <a:off x="581525" y="2337950"/>
            <a:ext cx="4509900" cy="741300"/>
          </a:xfrm>
          <a:prstGeom prst="rect">
            <a:avLst/>
          </a:prstGeom>
          <a:solidFill>
            <a:srgbClr val="009473"/>
          </a:solidFill>
          <a:ln>
            <a:noFill/>
          </a:ln>
        </p:spPr>
        <p:txBody>
          <a:bodyPr anchorCtr="0" anchor="t" bIns="91425" lIns="180000" spcFirstLastPara="1" rIns="0" wrap="square" tIns="54000">
            <a:noAutofit/>
          </a:bodyPr>
          <a:lstStyle/>
          <a:p>
            <a:pPr indent="0" lvl="0" marL="0" marR="0" rtl="0" algn="l">
              <a:lnSpc>
                <a:spcPct val="100000"/>
              </a:lnSpc>
              <a:spcBef>
                <a:spcPts val="0"/>
              </a:spcBef>
              <a:spcAft>
                <a:spcPts val="0"/>
              </a:spcAft>
              <a:buClr>
                <a:schemeClr val="dk1"/>
              </a:buClr>
              <a:buSzPts val="1100"/>
              <a:buFont typeface="Arial"/>
              <a:buNone/>
            </a:pPr>
            <a:r>
              <a:rPr b="0" i="0" lang="en-AU" sz="3500" u="none" cap="none" strike="noStrike">
                <a:solidFill>
                  <a:srgbClr val="FFFFFF"/>
                </a:solidFill>
                <a:latin typeface="Avenir"/>
                <a:ea typeface="Avenir"/>
                <a:cs typeface="Avenir"/>
                <a:sym typeface="Avenir"/>
              </a:rPr>
              <a:t>What do they say…..</a:t>
            </a:r>
            <a:endParaRPr b="0" i="0" sz="3500" u="none" cap="none" strike="noStrike">
              <a:solidFill>
                <a:srgbClr val="FFFFFF"/>
              </a:solidFill>
              <a:latin typeface="Avenir"/>
              <a:ea typeface="Avenir"/>
              <a:cs typeface="Avenir"/>
              <a:sym typeface="Avenir"/>
            </a:endParaRPr>
          </a:p>
        </p:txBody>
      </p:sp>
      <p:pic>
        <p:nvPicPr>
          <p:cNvPr descr="Icon&#10;&#10;Description automatically generated" id="223" name="Google Shape;223;g1568fc1db8a_0_14"/>
          <p:cNvPicPr preferRelativeResize="0"/>
          <p:nvPr/>
        </p:nvPicPr>
        <p:blipFill rotWithShape="1">
          <a:blip r:embed="rId3">
            <a:alphaModFix/>
          </a:blip>
          <a:srcRect b="0" l="0" r="0" t="0"/>
          <a:stretch/>
        </p:blipFill>
        <p:spPr>
          <a:xfrm>
            <a:off x="22448636" y="11954500"/>
            <a:ext cx="1445508" cy="1587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27" name="Shape 227"/>
        <p:cNvGrpSpPr/>
        <p:nvPr/>
      </p:nvGrpSpPr>
      <p:grpSpPr>
        <a:xfrm>
          <a:off x="0" y="0"/>
          <a:ext cx="0" cy="0"/>
          <a:chOff x="0" y="0"/>
          <a:chExt cx="0" cy="0"/>
        </a:xfrm>
      </p:grpSpPr>
      <p:sp>
        <p:nvSpPr>
          <p:cNvPr id="228" name="Google Shape;228;p10"/>
          <p:cNvSpPr/>
          <p:nvPr/>
        </p:nvSpPr>
        <p:spPr>
          <a:xfrm>
            <a:off x="290700" y="264300"/>
            <a:ext cx="23830500" cy="13213800"/>
          </a:xfrm>
          <a:prstGeom prst="rect">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0"/>
          <p:cNvSpPr/>
          <p:nvPr/>
        </p:nvSpPr>
        <p:spPr>
          <a:xfrm>
            <a:off x="5757825" y="779688"/>
            <a:ext cx="5700900" cy="12156600"/>
          </a:xfrm>
          <a:prstGeom prst="rect">
            <a:avLst/>
          </a:prstGeom>
          <a:solidFill>
            <a:schemeClr val="lt1"/>
          </a:solidFill>
          <a:ln cap="flat" cmpd="sng" w="25400">
            <a:solidFill>
              <a:srgbClr val="4D007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3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3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3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3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2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3400" u="none" cap="none" strike="noStrike">
              <a:solidFill>
                <a:schemeClr val="dk1"/>
              </a:solidFill>
              <a:latin typeface="Arial"/>
              <a:ea typeface="Arial"/>
              <a:cs typeface="Arial"/>
              <a:sym typeface="Arial"/>
            </a:endParaRPr>
          </a:p>
        </p:txBody>
      </p:sp>
      <p:cxnSp>
        <p:nvCxnSpPr>
          <p:cNvPr id="230" name="Google Shape;230;p10"/>
          <p:cNvCxnSpPr/>
          <p:nvPr/>
        </p:nvCxnSpPr>
        <p:spPr>
          <a:xfrm>
            <a:off x="17129598" y="779681"/>
            <a:ext cx="0" cy="12080400"/>
          </a:xfrm>
          <a:prstGeom prst="straightConnector1">
            <a:avLst/>
          </a:prstGeom>
          <a:noFill/>
          <a:ln cap="flat" cmpd="sng" w="9525">
            <a:solidFill>
              <a:schemeClr val="dk1"/>
            </a:solidFill>
            <a:prstDash val="solid"/>
            <a:round/>
            <a:headEnd len="sm" w="sm" type="none"/>
            <a:tailEnd len="sm" w="sm" type="none"/>
          </a:ln>
        </p:spPr>
      </p:cxnSp>
      <p:cxnSp>
        <p:nvCxnSpPr>
          <p:cNvPr id="231" name="Google Shape;231;p10"/>
          <p:cNvCxnSpPr/>
          <p:nvPr/>
        </p:nvCxnSpPr>
        <p:spPr>
          <a:xfrm>
            <a:off x="5787389" y="3459613"/>
            <a:ext cx="17013000" cy="0"/>
          </a:xfrm>
          <a:prstGeom prst="straightConnector1">
            <a:avLst/>
          </a:prstGeom>
          <a:noFill/>
          <a:ln cap="flat" cmpd="sng" w="9525">
            <a:solidFill>
              <a:schemeClr val="dk1"/>
            </a:solidFill>
            <a:prstDash val="solid"/>
            <a:round/>
            <a:headEnd len="sm" w="sm" type="none"/>
            <a:tailEnd len="sm" w="sm" type="none"/>
          </a:ln>
        </p:spPr>
      </p:cxnSp>
      <p:cxnSp>
        <p:nvCxnSpPr>
          <p:cNvPr id="232" name="Google Shape;232;p10"/>
          <p:cNvCxnSpPr/>
          <p:nvPr/>
        </p:nvCxnSpPr>
        <p:spPr>
          <a:xfrm>
            <a:off x="5787639" y="4219708"/>
            <a:ext cx="17013000" cy="0"/>
          </a:xfrm>
          <a:prstGeom prst="straightConnector1">
            <a:avLst/>
          </a:prstGeom>
          <a:noFill/>
          <a:ln cap="flat" cmpd="sng" w="9525">
            <a:solidFill>
              <a:schemeClr val="dk1"/>
            </a:solidFill>
            <a:prstDash val="solid"/>
            <a:round/>
            <a:headEnd len="sm" w="sm" type="none"/>
            <a:tailEnd len="sm" w="sm" type="none"/>
          </a:ln>
        </p:spPr>
      </p:cxnSp>
      <p:cxnSp>
        <p:nvCxnSpPr>
          <p:cNvPr id="233" name="Google Shape;233;p10"/>
          <p:cNvCxnSpPr/>
          <p:nvPr/>
        </p:nvCxnSpPr>
        <p:spPr>
          <a:xfrm>
            <a:off x="5757825" y="7250293"/>
            <a:ext cx="17013000" cy="0"/>
          </a:xfrm>
          <a:prstGeom prst="straightConnector1">
            <a:avLst/>
          </a:prstGeom>
          <a:noFill/>
          <a:ln cap="flat" cmpd="sng" w="9525">
            <a:solidFill>
              <a:schemeClr val="dk1"/>
            </a:solidFill>
            <a:prstDash val="solid"/>
            <a:round/>
            <a:headEnd len="sm" w="sm" type="none"/>
            <a:tailEnd len="sm" w="sm" type="none"/>
          </a:ln>
        </p:spPr>
      </p:cxnSp>
      <p:cxnSp>
        <p:nvCxnSpPr>
          <p:cNvPr id="234" name="Google Shape;234;p10"/>
          <p:cNvCxnSpPr/>
          <p:nvPr/>
        </p:nvCxnSpPr>
        <p:spPr>
          <a:xfrm>
            <a:off x="5757825" y="8197963"/>
            <a:ext cx="17013000" cy="0"/>
          </a:xfrm>
          <a:prstGeom prst="straightConnector1">
            <a:avLst/>
          </a:prstGeom>
          <a:noFill/>
          <a:ln cap="flat" cmpd="sng" w="9525">
            <a:solidFill>
              <a:schemeClr val="dk1"/>
            </a:solidFill>
            <a:prstDash val="solid"/>
            <a:round/>
            <a:headEnd len="sm" w="sm" type="none"/>
            <a:tailEnd len="sm" w="sm" type="none"/>
          </a:ln>
        </p:spPr>
      </p:cxnSp>
      <p:sp>
        <p:nvSpPr>
          <p:cNvPr id="235" name="Google Shape;235;p10"/>
          <p:cNvSpPr txBox="1"/>
          <p:nvPr/>
        </p:nvSpPr>
        <p:spPr>
          <a:xfrm>
            <a:off x="5787800" y="1799588"/>
            <a:ext cx="5670900" cy="912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AU" sz="4000" u="none" cap="none" strike="noStrike">
                <a:solidFill>
                  <a:srgbClr val="4D007D"/>
                </a:solidFill>
                <a:latin typeface="Avenir"/>
                <a:ea typeface="Avenir"/>
                <a:cs typeface="Avenir"/>
                <a:sym typeface="Avenir"/>
              </a:rPr>
              <a:t>Keywords</a:t>
            </a:r>
            <a:endParaRPr b="0" i="0" sz="3000" u="none" cap="none" strike="noStrike">
              <a:solidFill>
                <a:srgbClr val="4D007D"/>
              </a:solidFill>
              <a:latin typeface="Avenir"/>
              <a:ea typeface="Avenir"/>
              <a:cs typeface="Avenir"/>
              <a:sym typeface="Avenir"/>
            </a:endParaRPr>
          </a:p>
        </p:txBody>
      </p:sp>
      <p:cxnSp>
        <p:nvCxnSpPr>
          <p:cNvPr id="236" name="Google Shape;236;p10"/>
          <p:cNvCxnSpPr/>
          <p:nvPr/>
        </p:nvCxnSpPr>
        <p:spPr>
          <a:xfrm>
            <a:off x="5757825" y="5354953"/>
            <a:ext cx="17013000" cy="0"/>
          </a:xfrm>
          <a:prstGeom prst="straightConnector1">
            <a:avLst/>
          </a:prstGeom>
          <a:noFill/>
          <a:ln cap="flat" cmpd="sng" w="9525">
            <a:solidFill>
              <a:schemeClr val="dk1"/>
            </a:solidFill>
            <a:prstDash val="solid"/>
            <a:round/>
            <a:headEnd len="sm" w="sm" type="none"/>
            <a:tailEnd len="sm" w="sm" type="none"/>
          </a:ln>
        </p:spPr>
      </p:cxnSp>
      <p:cxnSp>
        <p:nvCxnSpPr>
          <p:cNvPr id="237" name="Google Shape;237;p10"/>
          <p:cNvCxnSpPr/>
          <p:nvPr/>
        </p:nvCxnSpPr>
        <p:spPr>
          <a:xfrm>
            <a:off x="5757825" y="6302623"/>
            <a:ext cx="17013000" cy="0"/>
          </a:xfrm>
          <a:prstGeom prst="straightConnector1">
            <a:avLst/>
          </a:prstGeom>
          <a:noFill/>
          <a:ln cap="flat" cmpd="sng" w="9525">
            <a:solidFill>
              <a:schemeClr val="dk1"/>
            </a:solidFill>
            <a:prstDash val="solid"/>
            <a:round/>
            <a:headEnd len="sm" w="sm" type="none"/>
            <a:tailEnd len="sm" w="sm" type="none"/>
          </a:ln>
        </p:spPr>
      </p:cxnSp>
      <p:cxnSp>
        <p:nvCxnSpPr>
          <p:cNvPr id="238" name="Google Shape;238;p10"/>
          <p:cNvCxnSpPr/>
          <p:nvPr/>
        </p:nvCxnSpPr>
        <p:spPr>
          <a:xfrm>
            <a:off x="5787389" y="9145633"/>
            <a:ext cx="17013000" cy="0"/>
          </a:xfrm>
          <a:prstGeom prst="straightConnector1">
            <a:avLst/>
          </a:prstGeom>
          <a:noFill/>
          <a:ln cap="flat" cmpd="sng" w="9525">
            <a:solidFill>
              <a:schemeClr val="dk1"/>
            </a:solidFill>
            <a:prstDash val="solid"/>
            <a:round/>
            <a:headEnd len="sm" w="sm" type="none"/>
            <a:tailEnd len="sm" w="sm" type="none"/>
          </a:ln>
        </p:spPr>
      </p:cxnSp>
      <p:cxnSp>
        <p:nvCxnSpPr>
          <p:cNvPr id="239" name="Google Shape;239;p10"/>
          <p:cNvCxnSpPr/>
          <p:nvPr/>
        </p:nvCxnSpPr>
        <p:spPr>
          <a:xfrm>
            <a:off x="5757825" y="10093303"/>
            <a:ext cx="17013000" cy="0"/>
          </a:xfrm>
          <a:prstGeom prst="straightConnector1">
            <a:avLst/>
          </a:prstGeom>
          <a:noFill/>
          <a:ln cap="flat" cmpd="sng" w="9525">
            <a:solidFill>
              <a:schemeClr val="dk1"/>
            </a:solidFill>
            <a:prstDash val="solid"/>
            <a:round/>
            <a:headEnd len="sm" w="sm" type="none"/>
            <a:tailEnd len="sm" w="sm" type="none"/>
          </a:ln>
        </p:spPr>
      </p:cxnSp>
      <p:cxnSp>
        <p:nvCxnSpPr>
          <p:cNvPr id="240" name="Google Shape;240;p10"/>
          <p:cNvCxnSpPr/>
          <p:nvPr/>
        </p:nvCxnSpPr>
        <p:spPr>
          <a:xfrm>
            <a:off x="5757825" y="11040973"/>
            <a:ext cx="17013000" cy="0"/>
          </a:xfrm>
          <a:prstGeom prst="straightConnector1">
            <a:avLst/>
          </a:prstGeom>
          <a:noFill/>
          <a:ln cap="flat" cmpd="sng" w="9525">
            <a:solidFill>
              <a:schemeClr val="dk1"/>
            </a:solidFill>
            <a:prstDash val="solid"/>
            <a:round/>
            <a:headEnd len="sm" w="sm" type="none"/>
            <a:tailEnd len="sm" w="sm" type="none"/>
          </a:ln>
        </p:spPr>
      </p:cxnSp>
      <p:cxnSp>
        <p:nvCxnSpPr>
          <p:cNvPr id="241" name="Google Shape;241;p10"/>
          <p:cNvCxnSpPr/>
          <p:nvPr/>
        </p:nvCxnSpPr>
        <p:spPr>
          <a:xfrm>
            <a:off x="5787389" y="11988643"/>
            <a:ext cx="17013000" cy="0"/>
          </a:xfrm>
          <a:prstGeom prst="straightConnector1">
            <a:avLst/>
          </a:prstGeom>
          <a:noFill/>
          <a:ln cap="flat" cmpd="sng" w="9525">
            <a:solidFill>
              <a:schemeClr val="dk1"/>
            </a:solidFill>
            <a:prstDash val="solid"/>
            <a:round/>
            <a:headEnd len="sm" w="sm" type="none"/>
            <a:tailEnd len="sm" w="sm" type="none"/>
          </a:ln>
        </p:spPr>
      </p:cxnSp>
      <p:sp>
        <p:nvSpPr>
          <p:cNvPr id="242" name="Google Shape;242;p10"/>
          <p:cNvSpPr txBox="1"/>
          <p:nvPr/>
        </p:nvSpPr>
        <p:spPr>
          <a:xfrm>
            <a:off x="5962050" y="3497713"/>
            <a:ext cx="1040700" cy="9400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6000"/>
              <a:buFont typeface="Arial"/>
              <a:buNone/>
            </a:pPr>
            <a:r>
              <a:rPr b="0" i="0" lang="en-AU" sz="5400" u="none" cap="none" strike="noStrike">
                <a:solidFill>
                  <a:srgbClr val="000000"/>
                </a:solidFill>
                <a:latin typeface="Gill Sans"/>
                <a:ea typeface="Gill Sans"/>
                <a:cs typeface="Gill Sans"/>
                <a:sym typeface="Gill Sans"/>
              </a:rPr>
              <a:t>1</a:t>
            </a:r>
            <a:endParaRPr b="0" i="0" sz="8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0"/>
              <a:buFont typeface="Arial"/>
              <a:buNone/>
            </a:pPr>
            <a:r>
              <a:rPr b="0" i="0" lang="en-AU" sz="5400" u="none" cap="none" strike="noStrike">
                <a:solidFill>
                  <a:srgbClr val="000000"/>
                </a:solidFill>
                <a:latin typeface="Gill Sans"/>
                <a:ea typeface="Gill Sans"/>
                <a:cs typeface="Gill Sans"/>
                <a:sym typeface="Gill Sans"/>
              </a:rPr>
              <a:t>2</a:t>
            </a:r>
            <a:endParaRPr b="0" i="0" sz="8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0"/>
              <a:buFont typeface="Arial"/>
              <a:buNone/>
            </a:pPr>
            <a:r>
              <a:rPr b="0" i="0" lang="en-AU" sz="5400" u="none" cap="none" strike="noStrike">
                <a:solidFill>
                  <a:srgbClr val="000000"/>
                </a:solidFill>
                <a:latin typeface="Gill Sans"/>
                <a:ea typeface="Gill Sans"/>
                <a:cs typeface="Gill Sans"/>
                <a:sym typeface="Gill Sans"/>
              </a:rPr>
              <a:t>3</a:t>
            </a:r>
            <a:endParaRPr b="0" i="0" sz="8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0"/>
              <a:buFont typeface="Arial"/>
              <a:buNone/>
            </a:pPr>
            <a:r>
              <a:rPr b="0" i="0" lang="en-AU" sz="5400" u="none" cap="none" strike="noStrike">
                <a:solidFill>
                  <a:srgbClr val="000000"/>
                </a:solidFill>
                <a:latin typeface="Gill Sans"/>
                <a:ea typeface="Gill Sans"/>
                <a:cs typeface="Gill Sans"/>
                <a:sym typeface="Gill Sans"/>
              </a:rPr>
              <a:t>4</a:t>
            </a:r>
            <a:endParaRPr b="0" i="0" sz="8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0"/>
              <a:buFont typeface="Arial"/>
              <a:buNone/>
            </a:pPr>
            <a:r>
              <a:rPr b="0" i="0" lang="en-AU" sz="5400" u="none" cap="none" strike="noStrike">
                <a:solidFill>
                  <a:srgbClr val="000000"/>
                </a:solidFill>
                <a:latin typeface="Gill Sans"/>
                <a:ea typeface="Gill Sans"/>
                <a:cs typeface="Gill Sans"/>
                <a:sym typeface="Gill Sans"/>
              </a:rPr>
              <a:t>5</a:t>
            </a:r>
            <a:endParaRPr b="0" i="0" sz="8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0"/>
              <a:buFont typeface="Arial"/>
              <a:buNone/>
            </a:pPr>
            <a:r>
              <a:rPr b="0" i="0" lang="en-AU" sz="5400" u="none" cap="none" strike="noStrike">
                <a:solidFill>
                  <a:srgbClr val="000000"/>
                </a:solidFill>
                <a:latin typeface="Gill Sans"/>
                <a:ea typeface="Gill Sans"/>
                <a:cs typeface="Gill Sans"/>
                <a:sym typeface="Gill Sans"/>
              </a:rPr>
              <a:t>6</a:t>
            </a:r>
            <a:endParaRPr b="0" i="0" sz="8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0"/>
              <a:buFont typeface="Arial"/>
              <a:buNone/>
            </a:pPr>
            <a:r>
              <a:rPr b="0" i="0" lang="en-AU" sz="5400" u="none" cap="none" strike="noStrike">
                <a:solidFill>
                  <a:srgbClr val="000000"/>
                </a:solidFill>
                <a:latin typeface="Gill Sans"/>
                <a:ea typeface="Gill Sans"/>
                <a:cs typeface="Gill Sans"/>
                <a:sym typeface="Gill Sans"/>
              </a:rPr>
              <a:t>7</a:t>
            </a:r>
            <a:endParaRPr b="0" i="0" sz="8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0"/>
              <a:buFont typeface="Arial"/>
              <a:buNone/>
            </a:pPr>
            <a:r>
              <a:rPr b="0" i="0" lang="en-AU" sz="5400" u="none" cap="none" strike="noStrike">
                <a:solidFill>
                  <a:srgbClr val="000000"/>
                </a:solidFill>
                <a:latin typeface="Gill Sans"/>
                <a:ea typeface="Gill Sans"/>
                <a:cs typeface="Gill Sans"/>
                <a:sym typeface="Gill Sans"/>
              </a:rPr>
              <a:t>8</a:t>
            </a:r>
            <a:endParaRPr b="0" i="0" sz="8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0"/>
              <a:buFont typeface="Arial"/>
              <a:buNone/>
            </a:pPr>
            <a:r>
              <a:rPr b="0" i="0" lang="en-AU" sz="5400" u="none" cap="none" strike="noStrike">
                <a:solidFill>
                  <a:srgbClr val="000000"/>
                </a:solidFill>
                <a:latin typeface="Gill Sans"/>
                <a:ea typeface="Gill Sans"/>
                <a:cs typeface="Gill Sans"/>
                <a:sym typeface="Gill Sans"/>
              </a:rPr>
              <a:t>9</a:t>
            </a:r>
            <a:endParaRPr b="0" i="0" sz="8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0"/>
              <a:buFont typeface="Arial"/>
              <a:buNone/>
            </a:pPr>
            <a:r>
              <a:rPr b="0" i="0" lang="en-AU" sz="5400" u="none" cap="none" strike="noStrike">
                <a:solidFill>
                  <a:srgbClr val="000000"/>
                </a:solidFill>
                <a:latin typeface="Gill Sans"/>
                <a:ea typeface="Gill Sans"/>
                <a:cs typeface="Gill Sans"/>
                <a:sym typeface="Gill Sans"/>
              </a:rPr>
              <a:t>10</a:t>
            </a:r>
            <a:endParaRPr b="0" i="0" sz="800" u="none" cap="none" strike="noStrike">
              <a:solidFill>
                <a:srgbClr val="000000"/>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6000"/>
              <a:buFont typeface="Arial"/>
              <a:buNone/>
            </a:pPr>
            <a:r>
              <a:t/>
            </a:r>
            <a:endParaRPr b="0" i="0" sz="5400" u="none" cap="none" strike="noStrike">
              <a:solidFill>
                <a:srgbClr val="000000"/>
              </a:solidFill>
              <a:latin typeface="Gill Sans"/>
              <a:ea typeface="Gill Sans"/>
              <a:cs typeface="Gill Sans"/>
              <a:sym typeface="Gill Sans"/>
            </a:endParaRPr>
          </a:p>
        </p:txBody>
      </p:sp>
      <p:cxnSp>
        <p:nvCxnSpPr>
          <p:cNvPr id="243" name="Google Shape;243;p10"/>
          <p:cNvCxnSpPr/>
          <p:nvPr/>
        </p:nvCxnSpPr>
        <p:spPr>
          <a:xfrm>
            <a:off x="5787389" y="12936313"/>
            <a:ext cx="17013000" cy="0"/>
          </a:xfrm>
          <a:prstGeom prst="straightConnector1">
            <a:avLst/>
          </a:prstGeom>
          <a:noFill/>
          <a:ln cap="flat" cmpd="sng" w="9525">
            <a:solidFill>
              <a:schemeClr val="dk1"/>
            </a:solidFill>
            <a:prstDash val="solid"/>
            <a:round/>
            <a:headEnd len="sm" w="sm" type="none"/>
            <a:tailEnd len="sm" w="sm" type="none"/>
          </a:ln>
        </p:spPr>
      </p:cxnSp>
      <p:sp>
        <p:nvSpPr>
          <p:cNvPr id="244" name="Google Shape;244;p10"/>
          <p:cNvSpPr txBox="1"/>
          <p:nvPr/>
        </p:nvSpPr>
        <p:spPr>
          <a:xfrm>
            <a:off x="11458688" y="1799588"/>
            <a:ext cx="5670900" cy="912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AU" sz="4000" u="none" cap="none" strike="noStrike">
                <a:solidFill>
                  <a:srgbClr val="167543"/>
                </a:solidFill>
                <a:latin typeface="Avenir"/>
                <a:ea typeface="Avenir"/>
                <a:cs typeface="Avenir"/>
                <a:sym typeface="Avenir"/>
              </a:rPr>
              <a:t>Volume</a:t>
            </a:r>
            <a:endParaRPr b="0" i="0" sz="3000" u="none" cap="none" strike="noStrike">
              <a:solidFill>
                <a:srgbClr val="167543"/>
              </a:solidFill>
              <a:latin typeface="Avenir"/>
              <a:ea typeface="Avenir"/>
              <a:cs typeface="Avenir"/>
              <a:sym typeface="Avenir"/>
            </a:endParaRPr>
          </a:p>
        </p:txBody>
      </p:sp>
      <p:sp>
        <p:nvSpPr>
          <p:cNvPr id="245" name="Google Shape;245;p10"/>
          <p:cNvSpPr txBox="1"/>
          <p:nvPr/>
        </p:nvSpPr>
        <p:spPr>
          <a:xfrm>
            <a:off x="17129588" y="1799588"/>
            <a:ext cx="5670900" cy="912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AU" sz="4000" u="none" cap="none" strike="noStrike">
                <a:solidFill>
                  <a:srgbClr val="E70C1D"/>
                </a:solidFill>
                <a:latin typeface="Avenir"/>
                <a:ea typeface="Avenir"/>
                <a:cs typeface="Avenir"/>
                <a:sym typeface="Avenir"/>
              </a:rPr>
              <a:t>Competitiveness</a:t>
            </a:r>
            <a:endParaRPr b="0" i="0" sz="3000" u="none" cap="none" strike="noStrike">
              <a:solidFill>
                <a:srgbClr val="E70C1D"/>
              </a:solidFill>
              <a:latin typeface="Avenir"/>
              <a:ea typeface="Avenir"/>
              <a:cs typeface="Avenir"/>
              <a:sym typeface="Avenir"/>
            </a:endParaRPr>
          </a:p>
        </p:txBody>
      </p:sp>
      <p:sp>
        <p:nvSpPr>
          <p:cNvPr id="246" name="Google Shape;246;p10"/>
          <p:cNvSpPr txBox="1"/>
          <p:nvPr/>
        </p:nvSpPr>
        <p:spPr>
          <a:xfrm>
            <a:off x="754127" y="6246688"/>
            <a:ext cx="44733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AU" sz="2400" u="none" cap="none" strike="noStrike">
                <a:solidFill>
                  <a:srgbClr val="222222"/>
                </a:solidFill>
                <a:latin typeface="Avenir"/>
                <a:ea typeface="Avenir"/>
                <a:cs typeface="Avenir"/>
                <a:sym typeface="Avenir"/>
              </a:rPr>
              <a:t>3 STEPS TO 10 KEYWORDS  </a:t>
            </a:r>
            <a:r>
              <a:rPr b="0" baseline="30000" i="0" lang="en-AU" sz="2400" u="none" cap="none" strike="noStrike">
                <a:solidFill>
                  <a:srgbClr val="222222"/>
                </a:solidFill>
                <a:latin typeface="Avenir"/>
                <a:ea typeface="Avenir"/>
                <a:cs typeface="Avenir"/>
                <a:sym typeface="Avenir"/>
              </a:rPr>
              <a:t>TM</a:t>
            </a:r>
            <a:r>
              <a:rPr b="0" i="0" lang="en-AU" sz="2400" u="none" cap="none" strike="noStrike">
                <a:solidFill>
                  <a:schemeClr val="dk1"/>
                </a:solidFill>
                <a:latin typeface="Avenir"/>
                <a:ea typeface="Avenir"/>
                <a:cs typeface="Avenir"/>
                <a:sym typeface="Avenir"/>
              </a:rPr>
              <a:t> </a:t>
            </a:r>
            <a:endParaRPr b="0" i="0" sz="1400" u="none" cap="none" strike="noStrike">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22222"/>
              </a:solidFill>
              <a:latin typeface="Avenir"/>
              <a:ea typeface="Avenir"/>
              <a:cs typeface="Avenir"/>
              <a:sym typeface="Avenir"/>
            </a:endParaRPr>
          </a:p>
        </p:txBody>
      </p:sp>
      <p:pic>
        <p:nvPicPr>
          <p:cNvPr id="247" name="Google Shape;247;p10"/>
          <p:cNvPicPr preferRelativeResize="0"/>
          <p:nvPr/>
        </p:nvPicPr>
        <p:blipFill rotWithShape="1">
          <a:blip r:embed="rId3">
            <a:alphaModFix/>
          </a:blip>
          <a:srcRect b="0" l="0" r="0" t="0"/>
          <a:stretch/>
        </p:blipFill>
        <p:spPr>
          <a:xfrm>
            <a:off x="549175" y="903662"/>
            <a:ext cx="4308225" cy="5343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Nick Slessor</dc:creator>
</cp:coreProperties>
</file>